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2" r:id="rId5"/>
    <p:sldId id="270" r:id="rId6"/>
    <p:sldId id="272" r:id="rId7"/>
    <p:sldId id="264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26E45-3DAF-40B6-A69A-A13A2C80D4D4}" v="33" dt="2025-03-11T15:50:22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5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zra Wells" userId="ae976822-61fc-462a-a4c6-e114d0b0846c" providerId="ADAL" clId="{5A326E45-3DAF-40B6-A69A-A13A2C80D4D4}"/>
    <pc:docChg chg="undo custSel delSld modSld">
      <pc:chgData name="Ezra Wells" userId="ae976822-61fc-462a-a4c6-e114d0b0846c" providerId="ADAL" clId="{5A326E45-3DAF-40B6-A69A-A13A2C80D4D4}" dt="2025-03-11T17:39:31.285" v="437" actId="1076"/>
      <pc:docMkLst>
        <pc:docMk/>
      </pc:docMkLst>
      <pc:sldChg chg="addSp delSp modSp mod">
        <pc:chgData name="Ezra Wells" userId="ae976822-61fc-462a-a4c6-e114d0b0846c" providerId="ADAL" clId="{5A326E45-3DAF-40B6-A69A-A13A2C80D4D4}" dt="2025-03-11T17:39:31.285" v="437" actId="1076"/>
        <pc:sldMkLst>
          <pc:docMk/>
          <pc:sldMk cId="1747606781" sldId="264"/>
        </pc:sldMkLst>
        <pc:spChg chg="mod">
          <ac:chgData name="Ezra Wells" userId="ae976822-61fc-462a-a4c6-e114d0b0846c" providerId="ADAL" clId="{5A326E45-3DAF-40B6-A69A-A13A2C80D4D4}" dt="2025-03-11T17:39:31.285" v="437" actId="1076"/>
          <ac:spMkLst>
            <pc:docMk/>
            <pc:sldMk cId="1747606781" sldId="264"/>
            <ac:spMk id="5" creationId="{D6B03DF1-7EA4-0512-AD14-86F2C90DA87B}"/>
          </ac:spMkLst>
        </pc:spChg>
        <pc:spChg chg="mod">
          <ac:chgData name="Ezra Wells" userId="ae976822-61fc-462a-a4c6-e114d0b0846c" providerId="ADAL" clId="{5A326E45-3DAF-40B6-A69A-A13A2C80D4D4}" dt="2025-03-11T17:39:31.285" v="437" actId="1076"/>
          <ac:spMkLst>
            <pc:docMk/>
            <pc:sldMk cId="1747606781" sldId="264"/>
            <ac:spMk id="7" creationId="{C86F7849-395D-996C-D90C-28A6A4629CB2}"/>
          </ac:spMkLst>
        </pc:spChg>
        <pc:picChg chg="add mod">
          <ac:chgData name="Ezra Wells" userId="ae976822-61fc-462a-a4c6-e114d0b0846c" providerId="ADAL" clId="{5A326E45-3DAF-40B6-A69A-A13A2C80D4D4}" dt="2025-03-11T15:50:22.122" v="434" actId="1076"/>
          <ac:picMkLst>
            <pc:docMk/>
            <pc:sldMk cId="1747606781" sldId="264"/>
            <ac:picMk id="2" creationId="{6D909372-E831-412C-3F4C-B27D9DDC84F1}"/>
          </ac:picMkLst>
        </pc:picChg>
        <pc:picChg chg="add del mod">
          <ac:chgData name="Ezra Wells" userId="ae976822-61fc-462a-a4c6-e114d0b0846c" providerId="ADAL" clId="{5A326E45-3DAF-40B6-A69A-A13A2C80D4D4}" dt="2025-03-11T15:48:27.288" v="418" actId="478"/>
          <ac:picMkLst>
            <pc:docMk/>
            <pc:sldMk cId="1747606781" sldId="264"/>
            <ac:picMk id="3" creationId="{27E8C65C-CDFA-6891-646E-31091B8804BA}"/>
          </ac:picMkLst>
        </pc:picChg>
        <pc:picChg chg="del mod">
          <ac:chgData name="Ezra Wells" userId="ae976822-61fc-462a-a4c6-e114d0b0846c" providerId="ADAL" clId="{5A326E45-3DAF-40B6-A69A-A13A2C80D4D4}" dt="2025-03-11T15:48:06.492" v="415" actId="478"/>
          <ac:picMkLst>
            <pc:docMk/>
            <pc:sldMk cId="1747606781" sldId="264"/>
            <ac:picMk id="4" creationId="{A1B5534B-9B56-1EA9-1CA2-D9833E0165C2}"/>
          </ac:picMkLst>
        </pc:picChg>
        <pc:picChg chg="add mod">
          <ac:chgData name="Ezra Wells" userId="ae976822-61fc-462a-a4c6-e114d0b0846c" providerId="ADAL" clId="{5A326E45-3DAF-40B6-A69A-A13A2C80D4D4}" dt="2025-03-11T15:50:32.542" v="436" actId="14100"/>
          <ac:picMkLst>
            <pc:docMk/>
            <pc:sldMk cId="1747606781" sldId="264"/>
            <ac:picMk id="8" creationId="{84CA082D-499C-C81D-EDD4-394FBCD910B1}"/>
          </ac:picMkLst>
        </pc:picChg>
        <pc:picChg chg="del">
          <ac:chgData name="Ezra Wells" userId="ae976822-61fc-462a-a4c6-e114d0b0846c" providerId="ADAL" clId="{5A326E45-3DAF-40B6-A69A-A13A2C80D4D4}" dt="2025-03-11T15:48:08.859" v="416" actId="478"/>
          <ac:picMkLst>
            <pc:docMk/>
            <pc:sldMk cId="1747606781" sldId="264"/>
            <ac:picMk id="9" creationId="{4077B15D-A9F2-8FC5-1FF6-9AFE633DD7D6}"/>
          </ac:picMkLst>
        </pc:picChg>
      </pc:sldChg>
      <pc:sldChg chg="del">
        <pc:chgData name="Ezra Wells" userId="ae976822-61fc-462a-a4c6-e114d0b0846c" providerId="ADAL" clId="{5A326E45-3DAF-40B6-A69A-A13A2C80D4D4}" dt="2025-03-11T14:23:47.463" v="0" actId="2696"/>
        <pc:sldMkLst>
          <pc:docMk/>
          <pc:sldMk cId="2378524949" sldId="268"/>
        </pc:sldMkLst>
      </pc:sldChg>
      <pc:sldChg chg="addSp delSp modSp mod">
        <pc:chgData name="Ezra Wells" userId="ae976822-61fc-462a-a4c6-e114d0b0846c" providerId="ADAL" clId="{5A326E45-3DAF-40B6-A69A-A13A2C80D4D4}" dt="2025-03-11T15:49:58.682" v="429" actId="1076"/>
        <pc:sldMkLst>
          <pc:docMk/>
          <pc:sldMk cId="4255350431" sldId="270"/>
        </pc:sldMkLst>
        <pc:spChg chg="mod">
          <ac:chgData name="Ezra Wells" userId="ae976822-61fc-462a-a4c6-e114d0b0846c" providerId="ADAL" clId="{5A326E45-3DAF-40B6-A69A-A13A2C80D4D4}" dt="2025-03-11T14:24:00.883" v="24" actId="20577"/>
          <ac:spMkLst>
            <pc:docMk/>
            <pc:sldMk cId="4255350431" sldId="270"/>
            <ac:spMk id="5" creationId="{E585257D-4632-3C43-A69A-7C560A7E07A3}"/>
          </ac:spMkLst>
        </pc:spChg>
        <pc:spChg chg="mod">
          <ac:chgData name="Ezra Wells" userId="ae976822-61fc-462a-a4c6-e114d0b0846c" providerId="ADAL" clId="{5A326E45-3DAF-40B6-A69A-A13A2C80D4D4}" dt="2025-03-11T15:49:40.812" v="427" actId="255"/>
          <ac:spMkLst>
            <pc:docMk/>
            <pc:sldMk cId="4255350431" sldId="270"/>
            <ac:spMk id="7" creationId="{D029F37A-3899-376B-9CAB-2885FB70E887}"/>
          </ac:spMkLst>
        </pc:spChg>
        <pc:picChg chg="add mod">
          <ac:chgData name="Ezra Wells" userId="ae976822-61fc-462a-a4c6-e114d0b0846c" providerId="ADAL" clId="{5A326E45-3DAF-40B6-A69A-A13A2C80D4D4}" dt="2025-03-11T15:49:49.872" v="428" actId="1076"/>
          <ac:picMkLst>
            <pc:docMk/>
            <pc:sldMk cId="4255350431" sldId="270"/>
            <ac:picMk id="2" creationId="{DDEC9368-95FA-E16C-C832-9F32B891C04E}"/>
          </ac:picMkLst>
        </pc:picChg>
        <pc:picChg chg="add del mod">
          <ac:chgData name="Ezra Wells" userId="ae976822-61fc-462a-a4c6-e114d0b0846c" providerId="ADAL" clId="{5A326E45-3DAF-40B6-A69A-A13A2C80D4D4}" dt="2025-03-11T14:49:32.670" v="109" actId="478"/>
          <ac:picMkLst>
            <pc:docMk/>
            <pc:sldMk cId="4255350431" sldId="270"/>
            <ac:picMk id="3" creationId="{3EF61607-EEFA-D172-D957-7D21EDF6B8C0}"/>
          </ac:picMkLst>
        </pc:picChg>
        <pc:picChg chg="add mod">
          <ac:chgData name="Ezra Wells" userId="ae976822-61fc-462a-a4c6-e114d0b0846c" providerId="ADAL" clId="{5A326E45-3DAF-40B6-A69A-A13A2C80D4D4}" dt="2025-03-11T15:49:58.682" v="429" actId="1076"/>
          <ac:picMkLst>
            <pc:docMk/>
            <pc:sldMk cId="4255350431" sldId="270"/>
            <ac:picMk id="4" creationId="{0B7A4DAC-F0B3-AA50-7230-41113559A4E1}"/>
          </ac:picMkLst>
        </pc:picChg>
        <pc:picChg chg="add del">
          <ac:chgData name="Ezra Wells" userId="ae976822-61fc-462a-a4c6-e114d0b0846c" providerId="ADAL" clId="{5A326E45-3DAF-40B6-A69A-A13A2C80D4D4}" dt="2025-03-11T14:48:13.421" v="102" actId="478"/>
          <ac:picMkLst>
            <pc:docMk/>
            <pc:sldMk cId="4255350431" sldId="270"/>
            <ac:picMk id="8" creationId="{44A3028D-21CF-3BC8-2FD7-125B02380491}"/>
          </ac:picMkLst>
        </pc:picChg>
        <pc:picChg chg="add del mod">
          <ac:chgData name="Ezra Wells" userId="ae976822-61fc-462a-a4c6-e114d0b0846c" providerId="ADAL" clId="{5A326E45-3DAF-40B6-A69A-A13A2C80D4D4}" dt="2025-03-11T14:48:10.053" v="101" actId="478"/>
          <ac:picMkLst>
            <pc:docMk/>
            <pc:sldMk cId="4255350431" sldId="270"/>
            <ac:picMk id="9" creationId="{0A267284-EE14-EFB2-7A9D-95C79D6D66DA}"/>
          </ac:picMkLst>
        </pc:picChg>
        <pc:picChg chg="mod">
          <ac:chgData name="Ezra Wells" userId="ae976822-61fc-462a-a4c6-e114d0b0846c" providerId="ADAL" clId="{5A326E45-3DAF-40B6-A69A-A13A2C80D4D4}" dt="2025-03-11T14:48:59.052" v="105" actId="1076"/>
          <ac:picMkLst>
            <pc:docMk/>
            <pc:sldMk cId="4255350431" sldId="270"/>
            <ac:picMk id="43" creationId="{386A261A-B2F6-53B6-87BC-5CECEB3A6B9D}"/>
          </ac:picMkLst>
        </pc:picChg>
      </pc:sldChg>
      <pc:sldChg chg="addSp delSp modSp mod setBg">
        <pc:chgData name="Ezra Wells" userId="ae976822-61fc-462a-a4c6-e114d0b0846c" providerId="ADAL" clId="{5A326E45-3DAF-40B6-A69A-A13A2C80D4D4}" dt="2025-03-11T15:47:59.201" v="413" actId="1076"/>
        <pc:sldMkLst>
          <pc:docMk/>
          <pc:sldMk cId="1879078701" sldId="272"/>
        </pc:sldMkLst>
        <pc:spChg chg="mod">
          <ac:chgData name="Ezra Wells" userId="ae976822-61fc-462a-a4c6-e114d0b0846c" providerId="ADAL" clId="{5A326E45-3DAF-40B6-A69A-A13A2C80D4D4}" dt="2025-03-11T15:47:46.547" v="411" actId="1076"/>
          <ac:spMkLst>
            <pc:docMk/>
            <pc:sldMk cId="1879078701" sldId="272"/>
            <ac:spMk id="4" creationId="{971070CF-E0E4-E5AE-5052-8198D51D7C56}"/>
          </ac:spMkLst>
        </pc:spChg>
        <pc:spChg chg="mod">
          <ac:chgData name="Ezra Wells" userId="ae976822-61fc-462a-a4c6-e114d0b0846c" providerId="ADAL" clId="{5A326E45-3DAF-40B6-A69A-A13A2C80D4D4}" dt="2025-03-11T15:47:46.547" v="411" actId="1076"/>
          <ac:spMkLst>
            <pc:docMk/>
            <pc:sldMk cId="1879078701" sldId="272"/>
            <ac:spMk id="5" creationId="{28250153-5809-96F4-650F-F002E6CA26D6}"/>
          </ac:spMkLst>
        </pc:spChg>
        <pc:spChg chg="mod ord">
          <ac:chgData name="Ezra Wells" userId="ae976822-61fc-462a-a4c6-e114d0b0846c" providerId="ADAL" clId="{5A326E45-3DAF-40B6-A69A-A13A2C80D4D4}" dt="2025-03-11T14:50:35.516" v="134" actId="26606"/>
          <ac:spMkLst>
            <pc:docMk/>
            <pc:sldMk cId="1879078701" sldId="272"/>
            <ac:spMk id="6" creationId="{371C5A7F-81E6-3495-E071-2F881E4945ED}"/>
          </ac:spMkLst>
        </pc:spChg>
        <pc:spChg chg="add del">
          <ac:chgData name="Ezra Wells" userId="ae976822-61fc-462a-a4c6-e114d0b0846c" providerId="ADAL" clId="{5A326E45-3DAF-40B6-A69A-A13A2C80D4D4}" dt="2025-03-11T14:50:35.516" v="134" actId="26606"/>
          <ac:spMkLst>
            <pc:docMk/>
            <pc:sldMk cId="1879078701" sldId="272"/>
            <ac:spMk id="49" creationId="{848F64AA-5BE2-4280-BEFA-DC288118FCCE}"/>
          </ac:spMkLst>
        </pc:spChg>
        <pc:picChg chg="add mod ord">
          <ac:chgData name="Ezra Wells" userId="ae976822-61fc-462a-a4c6-e114d0b0846c" providerId="ADAL" clId="{5A326E45-3DAF-40B6-A69A-A13A2C80D4D4}" dt="2025-03-11T15:47:59.201" v="413" actId="1076"/>
          <ac:picMkLst>
            <pc:docMk/>
            <pc:sldMk cId="1879078701" sldId="272"/>
            <ac:picMk id="2" creationId="{3784A599-839D-589E-2C93-037D9C7AB7CA}"/>
          </ac:picMkLst>
        </pc:picChg>
        <pc:picChg chg="add mod">
          <ac:chgData name="Ezra Wells" userId="ae976822-61fc-462a-a4c6-e114d0b0846c" providerId="ADAL" clId="{5A326E45-3DAF-40B6-A69A-A13A2C80D4D4}" dt="2025-03-11T15:47:10.412" v="405" actId="1076"/>
          <ac:picMkLst>
            <pc:docMk/>
            <pc:sldMk cId="1879078701" sldId="272"/>
            <ac:picMk id="3" creationId="{4C53F488-A4D0-E6A0-DF4C-F12EC6A91911}"/>
          </ac:picMkLst>
        </pc:picChg>
        <pc:picChg chg="del mod ord">
          <ac:chgData name="Ezra Wells" userId="ae976822-61fc-462a-a4c6-e114d0b0846c" providerId="ADAL" clId="{5A326E45-3DAF-40B6-A69A-A13A2C80D4D4}" dt="2025-03-11T14:52:01.043" v="167" actId="478"/>
          <ac:picMkLst>
            <pc:docMk/>
            <pc:sldMk cId="1879078701" sldId="272"/>
            <ac:picMk id="7" creationId="{768C483C-A84D-C6EB-642F-89FD429A2605}"/>
          </ac:picMkLst>
        </pc:picChg>
        <pc:picChg chg="del">
          <ac:chgData name="Ezra Wells" userId="ae976822-61fc-462a-a4c6-e114d0b0846c" providerId="ADAL" clId="{5A326E45-3DAF-40B6-A69A-A13A2C80D4D4}" dt="2025-03-11T14:50:31.320" v="131" actId="478"/>
          <ac:picMkLst>
            <pc:docMk/>
            <pc:sldMk cId="1879078701" sldId="272"/>
            <ac:picMk id="8" creationId="{9A83FD8F-97A3-479C-5BE9-4C863E1729A3}"/>
          </ac:picMkLst>
        </pc:picChg>
        <pc:picChg chg="ord">
          <ac:chgData name="Ezra Wells" userId="ae976822-61fc-462a-a4c6-e114d0b0846c" providerId="ADAL" clId="{5A326E45-3DAF-40B6-A69A-A13A2C80D4D4}" dt="2025-03-11T14:50:35.516" v="134" actId="26606"/>
          <ac:picMkLst>
            <pc:docMk/>
            <pc:sldMk cId="1879078701" sldId="272"/>
            <ac:picMk id="41" creationId="{B8177D21-A098-70E1-AEC1-5F11E417FC1A}"/>
          </ac:picMkLst>
        </pc:picChg>
        <pc:picChg chg="mod">
          <ac:chgData name="Ezra Wells" userId="ae976822-61fc-462a-a4c6-e114d0b0846c" providerId="ADAL" clId="{5A326E45-3DAF-40B6-A69A-A13A2C80D4D4}" dt="2025-03-11T14:50:35.516" v="134" actId="26606"/>
          <ac:picMkLst>
            <pc:docMk/>
            <pc:sldMk cId="1879078701" sldId="272"/>
            <ac:picMk id="43" creationId="{AAAE85B7-405D-14D7-1BC2-2C240B4ADC2D}"/>
          </ac:picMkLst>
        </pc:picChg>
        <pc:picChg chg="ord">
          <ac:chgData name="Ezra Wells" userId="ae976822-61fc-462a-a4c6-e114d0b0846c" providerId="ADAL" clId="{5A326E45-3DAF-40B6-A69A-A13A2C80D4D4}" dt="2025-03-11T14:50:35.516" v="134" actId="26606"/>
          <ac:picMkLst>
            <pc:docMk/>
            <pc:sldMk cId="1879078701" sldId="272"/>
            <ac:picMk id="44" creationId="{A90A511C-0919-4CD7-C502-79A83D8F00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792BF-9FAD-48B8-A983-0A9C3351B9D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88BA-46CB-40C9-AD40-BEF4C3E85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93C2AEC2-2D7F-C0B1-6264-FAF37ECF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>
            <a:extLst>
              <a:ext uri="{FF2B5EF4-FFF2-40B4-BE49-F238E27FC236}">
                <a16:creationId xmlns:a16="http://schemas.microsoft.com/office/drawing/2014/main" id="{D962B1F0-DAC9-57AE-A7CE-786095DC6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1:notes">
            <a:extLst>
              <a:ext uri="{FF2B5EF4-FFF2-40B4-BE49-F238E27FC236}">
                <a16:creationId xmlns:a16="http://schemas.microsoft.com/office/drawing/2014/main" id="{CC941DF1-40CB-FADD-B4C4-3A86557E36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5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8BBF020F-9C32-C7BC-ABC0-4C606420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>
            <a:extLst>
              <a:ext uri="{FF2B5EF4-FFF2-40B4-BE49-F238E27FC236}">
                <a16:creationId xmlns:a16="http://schemas.microsoft.com/office/drawing/2014/main" id="{FFC62A48-B14C-C11C-68C9-3C4C136A5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1:notes">
            <a:extLst>
              <a:ext uri="{FF2B5EF4-FFF2-40B4-BE49-F238E27FC236}">
                <a16:creationId xmlns:a16="http://schemas.microsoft.com/office/drawing/2014/main" id="{96FD1E30-34A2-3E25-11D1-BF549EC356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4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40BE49DA-68F2-B40D-4BEE-B21DFE2A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>
            <a:extLst>
              <a:ext uri="{FF2B5EF4-FFF2-40B4-BE49-F238E27FC236}">
                <a16:creationId xmlns:a16="http://schemas.microsoft.com/office/drawing/2014/main" id="{E52615EE-A9ED-EC98-34E8-0566C02775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1:notes">
            <a:extLst>
              <a:ext uri="{FF2B5EF4-FFF2-40B4-BE49-F238E27FC236}">
                <a16:creationId xmlns:a16="http://schemas.microsoft.com/office/drawing/2014/main" id="{E5581D3E-129B-0AE0-5A83-C0C4B946B3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3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BA0AFB82-E60A-7B12-07BC-2AE7A896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>
            <a:extLst>
              <a:ext uri="{FF2B5EF4-FFF2-40B4-BE49-F238E27FC236}">
                <a16:creationId xmlns:a16="http://schemas.microsoft.com/office/drawing/2014/main" id="{3A846AB0-0348-E290-BF7F-80F04F191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1:notes">
            <a:extLst>
              <a:ext uri="{FF2B5EF4-FFF2-40B4-BE49-F238E27FC236}">
                <a16:creationId xmlns:a16="http://schemas.microsoft.com/office/drawing/2014/main" id="{DE42EBEA-2D4D-D934-0825-E510B20364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751C-A3A9-3C2B-7E2D-679F9D703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6B0C8-F7F1-0A0B-E36F-A8798F059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C550B-7B63-5212-F46D-90859EBE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E9FE-4EE3-B42D-042E-25A2BDDC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8AC89-A00A-5C7E-782F-F1FD1D7A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7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BD73-8762-C031-6BF8-7E15AD42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87A3D-4416-0F42-8D8A-B071F4D21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700D-0746-B56E-3070-A705D15A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C756E-AECD-26F3-D87A-94E7DDD4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9AE7-467E-20B6-066B-F6514CF1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FC9395-C111-5DF6-713F-4543B3BAA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AC04D-1318-6EB1-4F48-0D10BB5D3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8A5F7-A891-3AFA-305F-0950ADCC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56F5-E441-7C06-AE8D-0DBDD404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B0D5-9CFE-E484-92C7-5307A9B4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F949-E6CD-8F9B-A523-4F97CC46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6E00-083D-9E25-9084-7392DE77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D47B2-6FA5-0923-2989-5A38B013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316B-9C6D-F51E-3DAD-69871F55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7D1FC-5726-A002-D97B-E8D86191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DACC-D141-14D1-6DE4-D0FA2E74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89CC-E826-5CE7-2AC1-962DCD028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DAE3-6CCD-FF7D-3D6A-5462B077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8AF3-704B-F130-0E58-9C21FDAB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D101-552D-94AE-3B5A-3B6FA3A0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4C79-8CEE-2F13-EAF0-CFB8779D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C6352-EA48-9144-67D0-EE19A02B4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C2A9A-3AAD-E452-3E9B-DD3254E76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9F8-C904-3ECE-D389-77795CCC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4B73B-F94D-44A7-FF56-A5A3B8E2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42BEA-318D-1FF1-D0A8-0EF69AA4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141B-CA1E-856F-04FB-3E52FAC1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52B8F-BC6B-D190-F897-D8568468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C5742-E371-6F14-C851-AB2ACC87A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7D26E-4ADE-9EA8-41FD-03515A75E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22003-4B82-9DF7-CCEB-85498E129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DFAD8-35E7-68F4-67E0-AABD5E93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803CD-A3FC-CAA6-FF7A-7DEDE7F2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D4C62-1CB0-4E1D-F448-8CBF333C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0F2A-4B91-01D6-4D81-A5B4E9B3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EEB04-C855-5304-7D90-CD1FE987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C1F3F-92F2-D54D-67F9-13747CA1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B8F4A-BB17-D7F8-3898-25535316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DFCC1-71FE-9E83-BE1B-518E9DCA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5E51C-D7F4-7F4C-85A3-F3F6FA16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D268F-8749-4C5F-F386-39EB9FF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6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C738-F37B-A1CF-DF5E-7E1A2468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2F95-2AFF-D93A-4BD0-BDFB6EC8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FE3E2-E776-D081-42D7-DFFF610A6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7D0CF-3151-E17E-CDA3-5DB78230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111EA-026C-3ACB-4610-D28A11F4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E44F-C710-FD15-CFF7-B477B16D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7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6BB-D43E-11F9-2A9F-DA832CF9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0C130-B587-C816-8AC1-20E92A2DF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2CC33-71E6-E6A4-69D6-2796EC57A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29B8E-FF5C-A4AE-8E54-937422A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83094-95BC-A317-B6EB-B6425361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2EA2C-6A3B-01EB-BA5B-C21D4D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7BEA6-66ED-A339-B2D3-B2EB0324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67C9-370E-BFC5-3FE3-F8E070F2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DB2B6-70B2-0FB2-6094-CB16F1519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7077F-AB0A-4925-925E-43383FB566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556F9-CBD9-9CE2-1970-4DA9F00F2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0452-D66F-3365-5118-84A0A74B4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A6E2C-00E4-4B80-810C-3789CBE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A picture containing drawing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72"/>
          <a:stretch/>
        </p:blipFill>
        <p:spPr>
          <a:xfrm>
            <a:off x="6888747" y="1748267"/>
            <a:ext cx="905424" cy="3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714" t="24143" r="29288" b="24117"/>
          <a:stretch/>
        </p:blipFill>
        <p:spPr>
          <a:xfrm>
            <a:off x="6896100" y="3240"/>
            <a:ext cx="5295900" cy="68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A picture containing drawing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28" b="37088"/>
          <a:stretch/>
        </p:blipFill>
        <p:spPr>
          <a:xfrm>
            <a:off x="3949699" y="1320801"/>
            <a:ext cx="2946401" cy="2147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;p2">
            <a:extLst>
              <a:ext uri="{FF2B5EF4-FFF2-40B4-BE49-F238E27FC236}">
                <a16:creationId xmlns:a16="http://schemas.microsoft.com/office/drawing/2014/main" id="{8FC509B1-BC8D-409A-8005-CEEE3BBEDBB9}"/>
              </a:ext>
            </a:extLst>
          </p:cNvPr>
          <p:cNvSpPr/>
          <p:nvPr/>
        </p:nvSpPr>
        <p:spPr>
          <a:xfrm>
            <a:off x="4743149" y="3468641"/>
            <a:ext cx="2022324" cy="3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>
              <a:lnSpc>
                <a:spcPct val="94615"/>
              </a:lnSpc>
              <a:buClr>
                <a:schemeClr val="lt1"/>
              </a:buClr>
              <a:buSzPts val="13000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Indigenous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Shape 40">
          <a:extLst>
            <a:ext uri="{FF2B5EF4-FFF2-40B4-BE49-F238E27FC236}">
              <a16:creationId xmlns:a16="http://schemas.microsoft.com/office/drawing/2014/main" id="{10F21654-D7E4-5710-5A2A-EAAD8A9A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069B5F-115D-2551-EBF8-EC3CAFC6513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72"/>
          <a:stretch/>
        </p:blipFill>
        <p:spPr>
          <a:xfrm>
            <a:off x="11691356" y="5989561"/>
            <a:ext cx="213384" cy="60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close up of a logo&#10;&#10;Description automatically generated">
            <a:extLst>
              <a:ext uri="{FF2B5EF4-FFF2-40B4-BE49-F238E27FC236}">
                <a16:creationId xmlns:a16="http://schemas.microsoft.com/office/drawing/2014/main" id="{386A261A-B2F6-53B6-87BC-5CECEB3A6B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714" t="24143" r="29288" b="24117"/>
          <a:stretch/>
        </p:blipFill>
        <p:spPr>
          <a:xfrm>
            <a:off x="6896100" y="-56395"/>
            <a:ext cx="5295900" cy="68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F9389-0352-D0ED-14AA-360EDC29FCA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28" b="37088"/>
          <a:stretch/>
        </p:blipFill>
        <p:spPr>
          <a:xfrm>
            <a:off x="10890552" y="5782857"/>
            <a:ext cx="80080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;p2">
            <a:extLst>
              <a:ext uri="{FF2B5EF4-FFF2-40B4-BE49-F238E27FC236}">
                <a16:creationId xmlns:a16="http://schemas.microsoft.com/office/drawing/2014/main" id="{D80C9786-2BCB-8E33-D9D7-E01E6BF6AA59}"/>
              </a:ext>
            </a:extLst>
          </p:cNvPr>
          <p:cNvSpPr/>
          <p:nvPr/>
        </p:nvSpPr>
        <p:spPr>
          <a:xfrm>
            <a:off x="11059885" y="6320911"/>
            <a:ext cx="670175" cy="17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>
              <a:lnSpc>
                <a:spcPct val="94615"/>
              </a:lnSpc>
              <a:buClr>
                <a:schemeClr val="lt1"/>
              </a:buClr>
              <a:buSzPts val="13000"/>
            </a:pPr>
            <a:r>
              <a:rPr lang="en-US"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Indigenous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5257D-4632-3C43-A69A-7C560A7E07A3}"/>
              </a:ext>
            </a:extLst>
          </p:cNvPr>
          <p:cNvSpPr txBox="1">
            <a:spLocks/>
          </p:cNvSpPr>
          <p:nvPr/>
        </p:nvSpPr>
        <p:spPr>
          <a:xfrm>
            <a:off x="287260" y="7561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29F37A-3899-376B-9CAB-2885FB70E887}"/>
              </a:ext>
            </a:extLst>
          </p:cNvPr>
          <p:cNvSpPr txBox="1">
            <a:spLocks/>
          </p:cNvSpPr>
          <p:nvPr/>
        </p:nvSpPr>
        <p:spPr>
          <a:xfrm>
            <a:off x="371453" y="2081715"/>
            <a:ext cx="5161038" cy="328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LEMA</a:t>
            </a:r>
          </a:p>
          <a:p>
            <a:pPr marL="800100" lvl="1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Indigenous</a:t>
            </a:r>
          </a:p>
          <a:p>
            <a:pPr marL="800100" lvl="1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</a:t>
            </a:r>
          </a:p>
          <a:p>
            <a:pPr marL="800100" lvl="1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EC9368-95FA-E16C-C832-9F32B891C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3006014" y="1931425"/>
            <a:ext cx="4959858" cy="29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0B7A4DAC-F0B3-AA50-7230-41113559A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1974" y="1600920"/>
            <a:ext cx="4975981" cy="37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Shape 40">
          <a:extLst>
            <a:ext uri="{FF2B5EF4-FFF2-40B4-BE49-F238E27FC236}">
              <a16:creationId xmlns:a16="http://schemas.microsoft.com/office/drawing/2014/main" id="{65ADA157-1781-15AE-AC78-03C7B368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177D21-A098-70E1-AEC1-5F11E417FC1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72"/>
          <a:stretch/>
        </p:blipFill>
        <p:spPr>
          <a:xfrm>
            <a:off x="11691356" y="5989561"/>
            <a:ext cx="213384" cy="60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close up of a logo&#10;&#10;Description automatically generated">
            <a:extLst>
              <a:ext uri="{FF2B5EF4-FFF2-40B4-BE49-F238E27FC236}">
                <a16:creationId xmlns:a16="http://schemas.microsoft.com/office/drawing/2014/main" id="{AAAE85B7-405D-14D7-1BC2-2C240B4ADC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714" t="24143" r="29288" b="24117"/>
          <a:stretch/>
        </p:blipFill>
        <p:spPr>
          <a:xfrm>
            <a:off x="6934200" y="3240"/>
            <a:ext cx="5295900" cy="68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0A511C-0919-4CD7-C502-79A83D8F005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28" b="37088"/>
          <a:stretch/>
        </p:blipFill>
        <p:spPr>
          <a:xfrm>
            <a:off x="10890552" y="5782857"/>
            <a:ext cx="80080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;p2">
            <a:extLst>
              <a:ext uri="{FF2B5EF4-FFF2-40B4-BE49-F238E27FC236}">
                <a16:creationId xmlns:a16="http://schemas.microsoft.com/office/drawing/2014/main" id="{371C5A7F-81E6-3495-E071-2F881E4945ED}"/>
              </a:ext>
            </a:extLst>
          </p:cNvPr>
          <p:cNvSpPr/>
          <p:nvPr/>
        </p:nvSpPr>
        <p:spPr>
          <a:xfrm>
            <a:off x="11059885" y="6320911"/>
            <a:ext cx="670175" cy="17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>
              <a:lnSpc>
                <a:spcPct val="94615"/>
              </a:lnSpc>
              <a:buClr>
                <a:schemeClr val="lt1"/>
              </a:buClr>
              <a:buSzPts val="13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Indigenous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1070CF-E0E4-E5AE-5052-8198D51D7C56}"/>
              </a:ext>
            </a:extLst>
          </p:cNvPr>
          <p:cNvSpPr txBox="1">
            <a:spLocks/>
          </p:cNvSpPr>
          <p:nvPr/>
        </p:nvSpPr>
        <p:spPr>
          <a:xfrm>
            <a:off x="742715" y="1258231"/>
            <a:ext cx="104098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250153-5809-96F4-650F-F002E6CA26D6}"/>
              </a:ext>
            </a:extLst>
          </p:cNvPr>
          <p:cNvSpPr txBox="1">
            <a:spLocks/>
          </p:cNvSpPr>
          <p:nvPr/>
        </p:nvSpPr>
        <p:spPr>
          <a:xfrm>
            <a:off x="947890" y="2573680"/>
            <a:ext cx="667052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Efficient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84A599-839D-589E-2C93-037D9C7A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57" y="248534"/>
            <a:ext cx="5773029" cy="25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wo men standing in front of solar panels&#10;&#10;AI-generated content may be incorrect.">
            <a:extLst>
              <a:ext uri="{FF2B5EF4-FFF2-40B4-BE49-F238E27FC236}">
                <a16:creationId xmlns:a16="http://schemas.microsoft.com/office/drawing/2014/main" id="{4C53F488-A4D0-E6A0-DF4C-F12EC6A91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b="28254"/>
          <a:stretch/>
        </p:blipFill>
        <p:spPr>
          <a:xfrm>
            <a:off x="3864039" y="3036125"/>
            <a:ext cx="6807047" cy="30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Shape 40">
          <a:extLst>
            <a:ext uri="{FF2B5EF4-FFF2-40B4-BE49-F238E27FC236}">
              <a16:creationId xmlns:a16="http://schemas.microsoft.com/office/drawing/2014/main" id="{E1412BCD-8C09-9657-5F51-45A1DFC4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E10501-A33A-437E-7107-979336D525F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72"/>
          <a:stretch/>
        </p:blipFill>
        <p:spPr>
          <a:xfrm>
            <a:off x="11691356" y="5989561"/>
            <a:ext cx="213384" cy="60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close up of a logo&#10;&#10;Description automatically generated">
            <a:extLst>
              <a:ext uri="{FF2B5EF4-FFF2-40B4-BE49-F238E27FC236}">
                <a16:creationId xmlns:a16="http://schemas.microsoft.com/office/drawing/2014/main" id="{6F50BF25-3DF9-E060-110F-A0185D30C9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714" t="24143" r="29288" b="24117"/>
          <a:stretch/>
        </p:blipFill>
        <p:spPr>
          <a:xfrm>
            <a:off x="6896100" y="3240"/>
            <a:ext cx="5295900" cy="68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66A6B3-9EAE-F541-30E4-5522F0AF607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28" b="37088"/>
          <a:stretch/>
        </p:blipFill>
        <p:spPr>
          <a:xfrm>
            <a:off x="10890552" y="5782857"/>
            <a:ext cx="80080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;p2">
            <a:extLst>
              <a:ext uri="{FF2B5EF4-FFF2-40B4-BE49-F238E27FC236}">
                <a16:creationId xmlns:a16="http://schemas.microsoft.com/office/drawing/2014/main" id="{1EDB9CFA-E0E7-F58C-ADAE-4858B18170C2}"/>
              </a:ext>
            </a:extLst>
          </p:cNvPr>
          <p:cNvSpPr/>
          <p:nvPr/>
        </p:nvSpPr>
        <p:spPr>
          <a:xfrm>
            <a:off x="11059885" y="6320911"/>
            <a:ext cx="670175" cy="17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>
              <a:lnSpc>
                <a:spcPct val="94615"/>
              </a:lnSpc>
              <a:buClr>
                <a:schemeClr val="lt1"/>
              </a:buClr>
              <a:buSzPts val="13000"/>
            </a:pPr>
            <a:r>
              <a:rPr lang="en-US"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Indigenous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B03DF1-7EA4-0512-AD14-86F2C90DA87B}"/>
              </a:ext>
            </a:extLst>
          </p:cNvPr>
          <p:cNvSpPr txBox="1">
            <a:spLocks/>
          </p:cNvSpPr>
          <p:nvPr/>
        </p:nvSpPr>
        <p:spPr>
          <a:xfrm>
            <a:off x="410125" y="735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6F7849-395D-996C-D90C-28A6A4629CB2}"/>
              </a:ext>
            </a:extLst>
          </p:cNvPr>
          <p:cNvSpPr txBox="1">
            <a:spLocks/>
          </p:cNvSpPr>
          <p:nvPr/>
        </p:nvSpPr>
        <p:spPr>
          <a:xfrm>
            <a:off x="410125" y="2196319"/>
            <a:ext cx="524246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Identify &amp; Investigate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 Measure Demand &amp; Feasibility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 Plan &amp; Procure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Activate Implementation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 Continuous Communication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Transition &amp; Train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D909372-E831-412C-3F4C-B27D9DDC8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5522"/>
          <a:stretch/>
        </p:blipFill>
        <p:spPr bwMode="auto">
          <a:xfrm>
            <a:off x="5372793" y="3429000"/>
            <a:ext cx="5468768" cy="31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oup of people riding horses on a road&#10;&#10;AI-generated content may be incorrect.">
            <a:extLst>
              <a:ext uri="{FF2B5EF4-FFF2-40B4-BE49-F238E27FC236}">
                <a16:creationId xmlns:a16="http://schemas.microsoft.com/office/drawing/2014/main" id="{84CA082D-499C-C81D-EDD4-394FBCD91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37" y="310343"/>
            <a:ext cx="5468768" cy="29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Shape 40">
          <a:extLst>
            <a:ext uri="{FF2B5EF4-FFF2-40B4-BE49-F238E27FC236}">
              <a16:creationId xmlns:a16="http://schemas.microsoft.com/office/drawing/2014/main" id="{C025AC3A-CEE1-68ED-CB0D-0BDCBD61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443336-1CA4-81D9-A9EC-B1F844F8042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72"/>
          <a:stretch/>
        </p:blipFill>
        <p:spPr>
          <a:xfrm>
            <a:off x="11691356" y="5989561"/>
            <a:ext cx="213384" cy="60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close up of a logo&#10;&#10;Description automatically generated">
            <a:extLst>
              <a:ext uri="{FF2B5EF4-FFF2-40B4-BE49-F238E27FC236}">
                <a16:creationId xmlns:a16="http://schemas.microsoft.com/office/drawing/2014/main" id="{6EB6D45F-26FF-7AB3-23B9-28F64C5A57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714" t="24143" r="29288" b="24117"/>
          <a:stretch/>
        </p:blipFill>
        <p:spPr>
          <a:xfrm>
            <a:off x="6896100" y="3240"/>
            <a:ext cx="5295900" cy="68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1C0C2A-A971-9698-DF0D-CB6CB384785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28" b="37088"/>
          <a:stretch/>
        </p:blipFill>
        <p:spPr>
          <a:xfrm>
            <a:off x="10890552" y="5782857"/>
            <a:ext cx="80080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;p2">
            <a:extLst>
              <a:ext uri="{FF2B5EF4-FFF2-40B4-BE49-F238E27FC236}">
                <a16:creationId xmlns:a16="http://schemas.microsoft.com/office/drawing/2014/main" id="{B11212D0-80F8-5E8F-1138-271C4FFB028E}"/>
              </a:ext>
            </a:extLst>
          </p:cNvPr>
          <p:cNvSpPr/>
          <p:nvPr/>
        </p:nvSpPr>
        <p:spPr>
          <a:xfrm>
            <a:off x="11059885" y="6320911"/>
            <a:ext cx="670175" cy="17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>
              <a:lnSpc>
                <a:spcPct val="94615"/>
              </a:lnSpc>
              <a:buClr>
                <a:schemeClr val="lt1"/>
              </a:buClr>
              <a:buSzPts val="13000"/>
            </a:pPr>
            <a:r>
              <a:rPr lang="en-US"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Indigenous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7EDAC-EBBE-49B1-8D4C-B82746F02CD6}"/>
              </a:ext>
            </a:extLst>
          </p:cNvPr>
          <p:cNvSpPr txBox="1">
            <a:spLocks/>
          </p:cNvSpPr>
          <p:nvPr/>
        </p:nvSpPr>
        <p:spPr>
          <a:xfrm>
            <a:off x="942561" y="2636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3517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6E1A07A9B0B4DAC5F24E4463DBFDB" ma:contentTypeVersion="20" ma:contentTypeDescription="Create a new document." ma:contentTypeScope="" ma:versionID="33089d5b577ac89c2d4dbca93ec8e674">
  <xsd:schema xmlns:xsd="http://www.w3.org/2001/XMLSchema" xmlns:xs="http://www.w3.org/2001/XMLSchema" xmlns:p="http://schemas.microsoft.com/office/2006/metadata/properties" xmlns:ns2="d3f2565d-0ffe-4e93-b22a-ae863c647d7e" xmlns:ns3="da7a7442-c320-41ef-9e0f-2b150c4640e1" targetNamespace="http://schemas.microsoft.com/office/2006/metadata/properties" ma:root="true" ma:fieldsID="579802c6eb165c286ee8e3dd6b634a86" ns2:_="" ns3:_="">
    <xsd:import namespace="d3f2565d-0ffe-4e93-b22a-ae863c647d7e"/>
    <xsd:import namespace="da7a7442-c320-41ef-9e0f-2b150c464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2565d-0ffe-4e93-b22a-ae863c647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800316-441b-48e9-8e45-9aacdaceb9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a7442-c320-41ef-9e0f-2b150c464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72cbbe3-a657-4372-8caa-ce9ded6a993b}" ma:internalName="TaxCatchAll" ma:showField="CatchAllData" ma:web="da7a7442-c320-41ef-9e0f-2b150c464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f2565d-0ffe-4e93-b22a-ae863c647d7e">
      <Terms xmlns="http://schemas.microsoft.com/office/infopath/2007/PartnerControls"/>
    </lcf76f155ced4ddcb4097134ff3c332f>
    <TaxCatchAll xmlns="da7a7442-c320-41ef-9e0f-2b150c4640e1" xsi:nil="true"/>
  </documentManagement>
</p:properties>
</file>

<file path=customXml/itemProps1.xml><?xml version="1.0" encoding="utf-8"?>
<ds:datastoreItem xmlns:ds="http://schemas.openxmlformats.org/officeDocument/2006/customXml" ds:itemID="{E0C89CDF-BF2D-455B-B315-6964CEFA22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A4BEA-1C43-45C4-B2F7-58D8F1218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2565d-0ffe-4e93-b22a-ae863c647d7e"/>
    <ds:schemaRef ds:uri="da7a7442-c320-41ef-9e0f-2b150c464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22A3D-88DB-4356-88CC-515CE7F1CC52}">
  <ds:schemaRefs>
    <ds:schemaRef ds:uri="http://schemas.microsoft.com/office/2006/metadata/properties"/>
    <ds:schemaRef ds:uri="http://schemas.microsoft.com/office/infopath/2007/PartnerControls"/>
    <ds:schemaRef ds:uri="d3f2565d-0ffe-4e93-b22a-ae863c647d7e"/>
    <ds:schemaRef ds:uri="da7a7442-c320-41ef-9e0f-2b150c4640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39</Words>
  <Application>Microsoft Office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Ezra Wells</dc:creator>
  <cp:lastModifiedBy>Ezra Wells</cp:lastModifiedBy>
  <cp:revision>4</cp:revision>
  <dcterms:created xsi:type="dcterms:W3CDTF">2025-02-07T14:26:10Z</dcterms:created>
  <dcterms:modified xsi:type="dcterms:W3CDTF">2025-03-11T17:39:40Z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0x010100BF16E1A07A9B0B4DAC5F24E4463DBFDB</vt:lpwstr>
  </property>
  <property fmtid="{D5CDD505-2E9C-101B-9397-08002B2CF9AE}" pid="3" name="MediaServiceImageTags">
    <vt:lpwstr/>
  </property>
</Properties>
</file>