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5" r:id="rId2"/>
    <p:sldId id="320" r:id="rId3"/>
    <p:sldId id="352" r:id="rId4"/>
    <p:sldId id="344" r:id="rId5"/>
    <p:sldId id="353" r:id="rId6"/>
    <p:sldId id="360" r:id="rId7"/>
    <p:sldId id="354" r:id="rId8"/>
    <p:sldId id="359" r:id="rId9"/>
    <p:sldId id="346" r:id="rId10"/>
    <p:sldId id="348" r:id="rId11"/>
    <p:sldId id="351" r:id="rId12"/>
    <p:sldId id="340" r:id="rId13"/>
    <p:sldId id="333" r:id="rId14"/>
    <p:sldId id="319" r:id="rId15"/>
    <p:sldId id="339" r:id="rId16"/>
    <p:sldId id="358" r:id="rId17"/>
    <p:sldId id="355" r:id="rId18"/>
    <p:sldId id="356" r:id="rId19"/>
    <p:sldId id="357" r:id="rId20"/>
    <p:sldId id="361" r:id="rId21"/>
    <p:sldId id="325" r:id="rId22"/>
    <p:sldId id="314" r:id="rId23"/>
    <p:sldId id="277" r:id="rId24"/>
    <p:sldId id="31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6600"/>
    <a:srgbClr val="CC6600"/>
    <a:srgbClr val="FFFF99"/>
    <a:srgbClr val="FFFFCC"/>
    <a:srgbClr val="003399"/>
    <a:srgbClr val="0033CC"/>
    <a:srgbClr val="0066CC"/>
    <a:srgbClr val="CC33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Analysis\plink-1.07-dos\Prelim2%20RTT%20RAD\Association%20tests\Association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91814392486943E-2"/>
          <c:y val="4.9732361799863775E-2"/>
          <c:w val="0.89078688434966069"/>
          <c:h val="0.8654497785115834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solidFill>
                  <a:schemeClr val="accent1"/>
                </a:solidFill>
              </a:ln>
            </c:spPr>
          </c:marker>
          <c:dPt>
            <c:idx val="0"/>
            <c:marker>
              <c:spPr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2"/>
            <c:marker>
              <c:spPr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3"/>
            <c:marker>
              <c:spPr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4"/>
            <c:marker>
              <c:spPr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5"/>
            <c:marker>
              <c:spPr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6"/>
            <c:marker>
              <c:spPr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7"/>
            <c:marker>
              <c:spPr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8"/>
            <c:marker>
              <c:spPr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9"/>
            <c:marker>
              <c:spPr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0"/>
            <c:marker>
              <c:spPr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1"/>
            <c:marker>
              <c:spPr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2"/>
            <c:marker>
              <c:spPr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3"/>
            <c:marker>
              <c:spPr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4"/>
            <c:marker>
              <c:spPr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5"/>
            <c:marker>
              <c:spPr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8894"/>
            <c:marker>
              <c:spPr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8895"/>
            <c:marker>
              <c:spPr>
                <a:solidFill>
                  <a:srgbClr val="00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'Stratified assoc Overall'!$M$2:$M$9064</c:f>
              <c:numCache>
                <c:formatCode>General</c:formatCode>
                <c:ptCount val="9063"/>
                <c:pt idx="0">
                  <c:v>219</c:v>
                </c:pt>
                <c:pt idx="1">
                  <c:v>9854</c:v>
                </c:pt>
                <c:pt idx="2">
                  <c:v>2484</c:v>
                </c:pt>
                <c:pt idx="3">
                  <c:v>524</c:v>
                </c:pt>
                <c:pt idx="4">
                  <c:v>8390</c:v>
                </c:pt>
                <c:pt idx="5">
                  <c:v>9024</c:v>
                </c:pt>
                <c:pt idx="6">
                  <c:v>6275</c:v>
                </c:pt>
                <c:pt idx="7">
                  <c:v>6806</c:v>
                </c:pt>
                <c:pt idx="8">
                  <c:v>9387</c:v>
                </c:pt>
                <c:pt idx="9">
                  <c:v>6182</c:v>
                </c:pt>
                <c:pt idx="10">
                  <c:v>5508</c:v>
                </c:pt>
                <c:pt idx="11">
                  <c:v>9702</c:v>
                </c:pt>
                <c:pt idx="12">
                  <c:v>8658</c:v>
                </c:pt>
                <c:pt idx="13">
                  <c:v>6192</c:v>
                </c:pt>
                <c:pt idx="14">
                  <c:v>3301</c:v>
                </c:pt>
                <c:pt idx="15">
                  <c:v>9498</c:v>
                </c:pt>
                <c:pt idx="16">
                  <c:v>9436</c:v>
                </c:pt>
                <c:pt idx="17">
                  <c:v>6749</c:v>
                </c:pt>
                <c:pt idx="18">
                  <c:v>6022</c:v>
                </c:pt>
                <c:pt idx="19">
                  <c:v>9176</c:v>
                </c:pt>
                <c:pt idx="20">
                  <c:v>2522</c:v>
                </c:pt>
                <c:pt idx="21">
                  <c:v>5140</c:v>
                </c:pt>
                <c:pt idx="22">
                  <c:v>1654</c:v>
                </c:pt>
                <c:pt idx="23">
                  <c:v>683</c:v>
                </c:pt>
                <c:pt idx="24">
                  <c:v>5776</c:v>
                </c:pt>
                <c:pt idx="25">
                  <c:v>8977</c:v>
                </c:pt>
                <c:pt idx="26">
                  <c:v>6921</c:v>
                </c:pt>
                <c:pt idx="27">
                  <c:v>291</c:v>
                </c:pt>
                <c:pt idx="28">
                  <c:v>355</c:v>
                </c:pt>
                <c:pt idx="29">
                  <c:v>6461</c:v>
                </c:pt>
                <c:pt idx="30">
                  <c:v>6747</c:v>
                </c:pt>
                <c:pt idx="31">
                  <c:v>2398</c:v>
                </c:pt>
                <c:pt idx="32">
                  <c:v>9625</c:v>
                </c:pt>
                <c:pt idx="33">
                  <c:v>9832</c:v>
                </c:pt>
                <c:pt idx="34">
                  <c:v>5180</c:v>
                </c:pt>
                <c:pt idx="35">
                  <c:v>4408</c:v>
                </c:pt>
                <c:pt idx="36">
                  <c:v>1698</c:v>
                </c:pt>
                <c:pt idx="37">
                  <c:v>10184</c:v>
                </c:pt>
                <c:pt idx="38">
                  <c:v>8</c:v>
                </c:pt>
                <c:pt idx="39">
                  <c:v>467</c:v>
                </c:pt>
                <c:pt idx="40">
                  <c:v>2467</c:v>
                </c:pt>
                <c:pt idx="41">
                  <c:v>5226</c:v>
                </c:pt>
                <c:pt idx="42">
                  <c:v>1661</c:v>
                </c:pt>
                <c:pt idx="43">
                  <c:v>4812</c:v>
                </c:pt>
                <c:pt idx="44">
                  <c:v>8797</c:v>
                </c:pt>
                <c:pt idx="45">
                  <c:v>4449</c:v>
                </c:pt>
                <c:pt idx="46">
                  <c:v>10380</c:v>
                </c:pt>
                <c:pt idx="47">
                  <c:v>5402</c:v>
                </c:pt>
                <c:pt idx="48">
                  <c:v>8973</c:v>
                </c:pt>
                <c:pt idx="49">
                  <c:v>347</c:v>
                </c:pt>
                <c:pt idx="50">
                  <c:v>10198</c:v>
                </c:pt>
                <c:pt idx="51">
                  <c:v>2808</c:v>
                </c:pt>
                <c:pt idx="52">
                  <c:v>9617</c:v>
                </c:pt>
                <c:pt idx="53">
                  <c:v>8167</c:v>
                </c:pt>
                <c:pt idx="54">
                  <c:v>3082</c:v>
                </c:pt>
                <c:pt idx="55">
                  <c:v>10292</c:v>
                </c:pt>
                <c:pt idx="56">
                  <c:v>2383</c:v>
                </c:pt>
                <c:pt idx="57">
                  <c:v>3276</c:v>
                </c:pt>
                <c:pt idx="58">
                  <c:v>8307</c:v>
                </c:pt>
                <c:pt idx="59">
                  <c:v>3679</c:v>
                </c:pt>
                <c:pt idx="60">
                  <c:v>9554</c:v>
                </c:pt>
                <c:pt idx="61">
                  <c:v>4141</c:v>
                </c:pt>
                <c:pt idx="62">
                  <c:v>6388</c:v>
                </c:pt>
                <c:pt idx="63">
                  <c:v>8464</c:v>
                </c:pt>
                <c:pt idx="64">
                  <c:v>3040</c:v>
                </c:pt>
                <c:pt idx="65">
                  <c:v>5956</c:v>
                </c:pt>
                <c:pt idx="66">
                  <c:v>7979</c:v>
                </c:pt>
                <c:pt idx="67">
                  <c:v>5952</c:v>
                </c:pt>
                <c:pt idx="68">
                  <c:v>5696</c:v>
                </c:pt>
                <c:pt idx="69">
                  <c:v>9867</c:v>
                </c:pt>
                <c:pt idx="70">
                  <c:v>4894</c:v>
                </c:pt>
                <c:pt idx="71">
                  <c:v>9551</c:v>
                </c:pt>
                <c:pt idx="72">
                  <c:v>2255</c:v>
                </c:pt>
                <c:pt idx="73">
                  <c:v>7286</c:v>
                </c:pt>
                <c:pt idx="74">
                  <c:v>2506</c:v>
                </c:pt>
                <c:pt idx="75">
                  <c:v>7703</c:v>
                </c:pt>
                <c:pt idx="76">
                  <c:v>4705</c:v>
                </c:pt>
                <c:pt idx="77">
                  <c:v>357</c:v>
                </c:pt>
                <c:pt idx="78">
                  <c:v>4884</c:v>
                </c:pt>
                <c:pt idx="79">
                  <c:v>48</c:v>
                </c:pt>
                <c:pt idx="80">
                  <c:v>9001</c:v>
                </c:pt>
                <c:pt idx="81">
                  <c:v>7249</c:v>
                </c:pt>
                <c:pt idx="82">
                  <c:v>8874</c:v>
                </c:pt>
                <c:pt idx="83">
                  <c:v>6053</c:v>
                </c:pt>
                <c:pt idx="84">
                  <c:v>2617</c:v>
                </c:pt>
                <c:pt idx="85">
                  <c:v>3984</c:v>
                </c:pt>
                <c:pt idx="86">
                  <c:v>2067</c:v>
                </c:pt>
                <c:pt idx="87">
                  <c:v>6907</c:v>
                </c:pt>
                <c:pt idx="88">
                  <c:v>1982</c:v>
                </c:pt>
                <c:pt idx="89">
                  <c:v>10369</c:v>
                </c:pt>
                <c:pt idx="90">
                  <c:v>8734</c:v>
                </c:pt>
                <c:pt idx="91">
                  <c:v>4452</c:v>
                </c:pt>
                <c:pt idx="92">
                  <c:v>4301</c:v>
                </c:pt>
                <c:pt idx="93">
                  <c:v>8534</c:v>
                </c:pt>
                <c:pt idx="94">
                  <c:v>9194</c:v>
                </c:pt>
                <c:pt idx="95">
                  <c:v>3495</c:v>
                </c:pt>
                <c:pt idx="96">
                  <c:v>4679</c:v>
                </c:pt>
                <c:pt idx="97">
                  <c:v>6409</c:v>
                </c:pt>
                <c:pt idx="98">
                  <c:v>4737</c:v>
                </c:pt>
                <c:pt idx="99">
                  <c:v>8058</c:v>
                </c:pt>
                <c:pt idx="100">
                  <c:v>3303</c:v>
                </c:pt>
                <c:pt idx="101">
                  <c:v>4236</c:v>
                </c:pt>
                <c:pt idx="102">
                  <c:v>9290</c:v>
                </c:pt>
                <c:pt idx="103">
                  <c:v>4250</c:v>
                </c:pt>
                <c:pt idx="104">
                  <c:v>8640</c:v>
                </c:pt>
                <c:pt idx="105">
                  <c:v>7295</c:v>
                </c:pt>
                <c:pt idx="106">
                  <c:v>1598</c:v>
                </c:pt>
                <c:pt idx="107">
                  <c:v>9708</c:v>
                </c:pt>
                <c:pt idx="108">
                  <c:v>7388</c:v>
                </c:pt>
                <c:pt idx="109">
                  <c:v>6816</c:v>
                </c:pt>
                <c:pt idx="110">
                  <c:v>3265</c:v>
                </c:pt>
                <c:pt idx="111">
                  <c:v>9294</c:v>
                </c:pt>
                <c:pt idx="112">
                  <c:v>7712</c:v>
                </c:pt>
                <c:pt idx="113">
                  <c:v>6864</c:v>
                </c:pt>
                <c:pt idx="114">
                  <c:v>780</c:v>
                </c:pt>
                <c:pt idx="115">
                  <c:v>2918</c:v>
                </c:pt>
                <c:pt idx="116">
                  <c:v>4017</c:v>
                </c:pt>
                <c:pt idx="117">
                  <c:v>2273</c:v>
                </c:pt>
                <c:pt idx="118">
                  <c:v>3933</c:v>
                </c:pt>
                <c:pt idx="119">
                  <c:v>10445</c:v>
                </c:pt>
                <c:pt idx="120">
                  <c:v>2101</c:v>
                </c:pt>
                <c:pt idx="121">
                  <c:v>2220</c:v>
                </c:pt>
                <c:pt idx="122">
                  <c:v>8728</c:v>
                </c:pt>
                <c:pt idx="123">
                  <c:v>2978</c:v>
                </c:pt>
                <c:pt idx="124">
                  <c:v>7180</c:v>
                </c:pt>
                <c:pt idx="125">
                  <c:v>9811</c:v>
                </c:pt>
                <c:pt idx="126">
                  <c:v>3776</c:v>
                </c:pt>
                <c:pt idx="127">
                  <c:v>10182</c:v>
                </c:pt>
                <c:pt idx="128">
                  <c:v>143</c:v>
                </c:pt>
                <c:pt idx="129">
                  <c:v>1895</c:v>
                </c:pt>
                <c:pt idx="130">
                  <c:v>10113</c:v>
                </c:pt>
                <c:pt idx="131">
                  <c:v>4298</c:v>
                </c:pt>
                <c:pt idx="132">
                  <c:v>3578</c:v>
                </c:pt>
                <c:pt idx="133">
                  <c:v>6441</c:v>
                </c:pt>
                <c:pt idx="134">
                  <c:v>6845</c:v>
                </c:pt>
                <c:pt idx="135">
                  <c:v>5313</c:v>
                </c:pt>
                <c:pt idx="136">
                  <c:v>3901</c:v>
                </c:pt>
                <c:pt idx="137">
                  <c:v>7015</c:v>
                </c:pt>
                <c:pt idx="138">
                  <c:v>5287</c:v>
                </c:pt>
                <c:pt idx="139">
                  <c:v>8061</c:v>
                </c:pt>
                <c:pt idx="140">
                  <c:v>5169</c:v>
                </c:pt>
                <c:pt idx="141">
                  <c:v>10432</c:v>
                </c:pt>
                <c:pt idx="142">
                  <c:v>3518</c:v>
                </c:pt>
                <c:pt idx="143">
                  <c:v>5748</c:v>
                </c:pt>
                <c:pt idx="144">
                  <c:v>9186</c:v>
                </c:pt>
                <c:pt idx="145">
                  <c:v>3740</c:v>
                </c:pt>
                <c:pt idx="146">
                  <c:v>9646</c:v>
                </c:pt>
                <c:pt idx="147">
                  <c:v>6687</c:v>
                </c:pt>
                <c:pt idx="148">
                  <c:v>6490</c:v>
                </c:pt>
                <c:pt idx="149">
                  <c:v>7814</c:v>
                </c:pt>
                <c:pt idx="150">
                  <c:v>9821</c:v>
                </c:pt>
                <c:pt idx="151">
                  <c:v>4929</c:v>
                </c:pt>
                <c:pt idx="152">
                  <c:v>1754</c:v>
                </c:pt>
                <c:pt idx="153">
                  <c:v>7407</c:v>
                </c:pt>
                <c:pt idx="154">
                  <c:v>5185</c:v>
                </c:pt>
                <c:pt idx="155">
                  <c:v>9946</c:v>
                </c:pt>
                <c:pt idx="156">
                  <c:v>4193</c:v>
                </c:pt>
                <c:pt idx="157">
                  <c:v>9438</c:v>
                </c:pt>
                <c:pt idx="158">
                  <c:v>3215</c:v>
                </c:pt>
                <c:pt idx="159">
                  <c:v>9084</c:v>
                </c:pt>
                <c:pt idx="160">
                  <c:v>7584</c:v>
                </c:pt>
                <c:pt idx="161">
                  <c:v>10097</c:v>
                </c:pt>
                <c:pt idx="162">
                  <c:v>297</c:v>
                </c:pt>
                <c:pt idx="163">
                  <c:v>7365</c:v>
                </c:pt>
                <c:pt idx="164">
                  <c:v>9679</c:v>
                </c:pt>
                <c:pt idx="165">
                  <c:v>5341</c:v>
                </c:pt>
                <c:pt idx="166">
                  <c:v>1790</c:v>
                </c:pt>
                <c:pt idx="167">
                  <c:v>6511</c:v>
                </c:pt>
                <c:pt idx="168">
                  <c:v>3787</c:v>
                </c:pt>
                <c:pt idx="169">
                  <c:v>9640</c:v>
                </c:pt>
                <c:pt idx="170">
                  <c:v>864</c:v>
                </c:pt>
                <c:pt idx="171">
                  <c:v>9136</c:v>
                </c:pt>
                <c:pt idx="172">
                  <c:v>8902</c:v>
                </c:pt>
                <c:pt idx="173">
                  <c:v>7481</c:v>
                </c:pt>
                <c:pt idx="174">
                  <c:v>47</c:v>
                </c:pt>
                <c:pt idx="175">
                  <c:v>8628</c:v>
                </c:pt>
                <c:pt idx="176">
                  <c:v>3958</c:v>
                </c:pt>
                <c:pt idx="177">
                  <c:v>9474</c:v>
                </c:pt>
                <c:pt idx="178">
                  <c:v>4238</c:v>
                </c:pt>
                <c:pt idx="179">
                  <c:v>5452</c:v>
                </c:pt>
                <c:pt idx="180">
                  <c:v>561</c:v>
                </c:pt>
                <c:pt idx="181">
                  <c:v>9420</c:v>
                </c:pt>
                <c:pt idx="182">
                  <c:v>1729</c:v>
                </c:pt>
                <c:pt idx="183">
                  <c:v>3179</c:v>
                </c:pt>
                <c:pt idx="184">
                  <c:v>9715</c:v>
                </c:pt>
                <c:pt idx="185">
                  <c:v>4900</c:v>
                </c:pt>
                <c:pt idx="186">
                  <c:v>878</c:v>
                </c:pt>
                <c:pt idx="187">
                  <c:v>6655</c:v>
                </c:pt>
                <c:pt idx="188">
                  <c:v>10350</c:v>
                </c:pt>
                <c:pt idx="189">
                  <c:v>3746</c:v>
                </c:pt>
                <c:pt idx="190">
                  <c:v>10359</c:v>
                </c:pt>
                <c:pt idx="191">
                  <c:v>4925</c:v>
                </c:pt>
                <c:pt idx="192">
                  <c:v>8615</c:v>
                </c:pt>
                <c:pt idx="193">
                  <c:v>5144</c:v>
                </c:pt>
                <c:pt idx="194">
                  <c:v>1114</c:v>
                </c:pt>
                <c:pt idx="195">
                  <c:v>7169</c:v>
                </c:pt>
                <c:pt idx="196">
                  <c:v>9201</c:v>
                </c:pt>
                <c:pt idx="197">
                  <c:v>3508</c:v>
                </c:pt>
                <c:pt idx="198">
                  <c:v>8214</c:v>
                </c:pt>
                <c:pt idx="199">
                  <c:v>3628</c:v>
                </c:pt>
                <c:pt idx="200">
                  <c:v>7229</c:v>
                </c:pt>
                <c:pt idx="201">
                  <c:v>7503</c:v>
                </c:pt>
                <c:pt idx="202">
                  <c:v>6725</c:v>
                </c:pt>
                <c:pt idx="203">
                  <c:v>9377</c:v>
                </c:pt>
                <c:pt idx="204">
                  <c:v>1693</c:v>
                </c:pt>
                <c:pt idx="205">
                  <c:v>3845</c:v>
                </c:pt>
                <c:pt idx="206">
                  <c:v>5261</c:v>
                </c:pt>
                <c:pt idx="207">
                  <c:v>7646</c:v>
                </c:pt>
                <c:pt idx="208">
                  <c:v>8009</c:v>
                </c:pt>
                <c:pt idx="209">
                  <c:v>6984</c:v>
                </c:pt>
                <c:pt idx="210">
                  <c:v>8200</c:v>
                </c:pt>
                <c:pt idx="211">
                  <c:v>2063</c:v>
                </c:pt>
                <c:pt idx="212">
                  <c:v>937</c:v>
                </c:pt>
                <c:pt idx="213">
                  <c:v>9750</c:v>
                </c:pt>
                <c:pt idx="214">
                  <c:v>7077</c:v>
                </c:pt>
                <c:pt idx="215">
                  <c:v>1599</c:v>
                </c:pt>
                <c:pt idx="216">
                  <c:v>4781</c:v>
                </c:pt>
                <c:pt idx="217">
                  <c:v>5934</c:v>
                </c:pt>
                <c:pt idx="218">
                  <c:v>3318</c:v>
                </c:pt>
                <c:pt idx="219">
                  <c:v>7815</c:v>
                </c:pt>
                <c:pt idx="220">
                  <c:v>7613</c:v>
                </c:pt>
                <c:pt idx="221">
                  <c:v>782</c:v>
                </c:pt>
                <c:pt idx="222">
                  <c:v>10033</c:v>
                </c:pt>
                <c:pt idx="223">
                  <c:v>8884</c:v>
                </c:pt>
                <c:pt idx="224">
                  <c:v>9447</c:v>
                </c:pt>
                <c:pt idx="225">
                  <c:v>136</c:v>
                </c:pt>
                <c:pt idx="226">
                  <c:v>9901</c:v>
                </c:pt>
                <c:pt idx="227">
                  <c:v>3418</c:v>
                </c:pt>
                <c:pt idx="228">
                  <c:v>6980</c:v>
                </c:pt>
                <c:pt idx="229">
                  <c:v>374</c:v>
                </c:pt>
                <c:pt idx="230">
                  <c:v>7527</c:v>
                </c:pt>
                <c:pt idx="231">
                  <c:v>7786</c:v>
                </c:pt>
                <c:pt idx="232">
                  <c:v>9071</c:v>
                </c:pt>
                <c:pt idx="233">
                  <c:v>3144</c:v>
                </c:pt>
                <c:pt idx="234">
                  <c:v>7911</c:v>
                </c:pt>
                <c:pt idx="235">
                  <c:v>1879</c:v>
                </c:pt>
                <c:pt idx="236">
                  <c:v>7566</c:v>
                </c:pt>
                <c:pt idx="237">
                  <c:v>5113</c:v>
                </c:pt>
                <c:pt idx="238">
                  <c:v>7633</c:v>
                </c:pt>
                <c:pt idx="239">
                  <c:v>4526</c:v>
                </c:pt>
                <c:pt idx="240">
                  <c:v>7344</c:v>
                </c:pt>
                <c:pt idx="241">
                  <c:v>4047</c:v>
                </c:pt>
                <c:pt idx="242">
                  <c:v>3232</c:v>
                </c:pt>
                <c:pt idx="243">
                  <c:v>8652</c:v>
                </c:pt>
                <c:pt idx="244">
                  <c:v>9595</c:v>
                </c:pt>
                <c:pt idx="245">
                  <c:v>8875</c:v>
                </c:pt>
                <c:pt idx="246">
                  <c:v>2240</c:v>
                </c:pt>
                <c:pt idx="247">
                  <c:v>2443</c:v>
                </c:pt>
                <c:pt idx="248">
                  <c:v>526</c:v>
                </c:pt>
                <c:pt idx="249">
                  <c:v>8758</c:v>
                </c:pt>
                <c:pt idx="250">
                  <c:v>652</c:v>
                </c:pt>
                <c:pt idx="251">
                  <c:v>1584</c:v>
                </c:pt>
                <c:pt idx="252">
                  <c:v>2157</c:v>
                </c:pt>
                <c:pt idx="253">
                  <c:v>54</c:v>
                </c:pt>
                <c:pt idx="254">
                  <c:v>4284</c:v>
                </c:pt>
                <c:pt idx="255">
                  <c:v>9036</c:v>
                </c:pt>
                <c:pt idx="256">
                  <c:v>7888</c:v>
                </c:pt>
                <c:pt idx="257">
                  <c:v>4239</c:v>
                </c:pt>
                <c:pt idx="258">
                  <c:v>10060</c:v>
                </c:pt>
                <c:pt idx="259">
                  <c:v>6542</c:v>
                </c:pt>
                <c:pt idx="260">
                  <c:v>7937</c:v>
                </c:pt>
                <c:pt idx="261">
                  <c:v>7194</c:v>
                </c:pt>
                <c:pt idx="262">
                  <c:v>1222</c:v>
                </c:pt>
                <c:pt idx="263">
                  <c:v>8294</c:v>
                </c:pt>
                <c:pt idx="264">
                  <c:v>6038</c:v>
                </c:pt>
                <c:pt idx="265">
                  <c:v>7512</c:v>
                </c:pt>
                <c:pt idx="266">
                  <c:v>3866</c:v>
                </c:pt>
                <c:pt idx="267">
                  <c:v>9080</c:v>
                </c:pt>
                <c:pt idx="268">
                  <c:v>649</c:v>
                </c:pt>
                <c:pt idx="269">
                  <c:v>5871</c:v>
                </c:pt>
                <c:pt idx="270">
                  <c:v>1072</c:v>
                </c:pt>
                <c:pt idx="271">
                  <c:v>9407</c:v>
                </c:pt>
                <c:pt idx="272">
                  <c:v>2806</c:v>
                </c:pt>
                <c:pt idx="273">
                  <c:v>9559</c:v>
                </c:pt>
                <c:pt idx="274">
                  <c:v>4692</c:v>
                </c:pt>
                <c:pt idx="275">
                  <c:v>4622</c:v>
                </c:pt>
                <c:pt idx="276">
                  <c:v>5296</c:v>
                </c:pt>
                <c:pt idx="277">
                  <c:v>2933</c:v>
                </c:pt>
                <c:pt idx="278">
                  <c:v>5831</c:v>
                </c:pt>
                <c:pt idx="279">
                  <c:v>6492</c:v>
                </c:pt>
                <c:pt idx="280">
                  <c:v>1705</c:v>
                </c:pt>
                <c:pt idx="281">
                  <c:v>8536</c:v>
                </c:pt>
                <c:pt idx="282">
                  <c:v>10340</c:v>
                </c:pt>
                <c:pt idx="283">
                  <c:v>6272</c:v>
                </c:pt>
                <c:pt idx="284">
                  <c:v>4060</c:v>
                </c:pt>
                <c:pt idx="285">
                  <c:v>2445</c:v>
                </c:pt>
                <c:pt idx="286">
                  <c:v>9563</c:v>
                </c:pt>
                <c:pt idx="287">
                  <c:v>6214</c:v>
                </c:pt>
                <c:pt idx="288">
                  <c:v>10396</c:v>
                </c:pt>
                <c:pt idx="289">
                  <c:v>3042</c:v>
                </c:pt>
                <c:pt idx="290">
                  <c:v>4195</c:v>
                </c:pt>
                <c:pt idx="291">
                  <c:v>7153</c:v>
                </c:pt>
                <c:pt idx="292">
                  <c:v>2940</c:v>
                </c:pt>
                <c:pt idx="293">
                  <c:v>8603</c:v>
                </c:pt>
                <c:pt idx="294">
                  <c:v>5902</c:v>
                </c:pt>
                <c:pt idx="295">
                  <c:v>4309</c:v>
                </c:pt>
                <c:pt idx="296">
                  <c:v>3665</c:v>
                </c:pt>
                <c:pt idx="297">
                  <c:v>4697</c:v>
                </c:pt>
                <c:pt idx="298">
                  <c:v>918</c:v>
                </c:pt>
                <c:pt idx="299">
                  <c:v>2519</c:v>
                </c:pt>
                <c:pt idx="300">
                  <c:v>2591</c:v>
                </c:pt>
                <c:pt idx="301">
                  <c:v>728</c:v>
                </c:pt>
                <c:pt idx="302">
                  <c:v>10357</c:v>
                </c:pt>
                <c:pt idx="303">
                  <c:v>7264</c:v>
                </c:pt>
                <c:pt idx="304">
                  <c:v>7402</c:v>
                </c:pt>
                <c:pt idx="305">
                  <c:v>10463</c:v>
                </c:pt>
                <c:pt idx="306">
                  <c:v>10321</c:v>
                </c:pt>
                <c:pt idx="307">
                  <c:v>2109</c:v>
                </c:pt>
                <c:pt idx="308">
                  <c:v>5589</c:v>
                </c:pt>
                <c:pt idx="309">
                  <c:v>2298</c:v>
                </c:pt>
                <c:pt idx="310">
                  <c:v>10302</c:v>
                </c:pt>
                <c:pt idx="311">
                  <c:v>9763</c:v>
                </c:pt>
                <c:pt idx="312">
                  <c:v>5006</c:v>
                </c:pt>
                <c:pt idx="313">
                  <c:v>5032</c:v>
                </c:pt>
                <c:pt idx="314">
                  <c:v>3216</c:v>
                </c:pt>
                <c:pt idx="315">
                  <c:v>3352</c:v>
                </c:pt>
                <c:pt idx="316">
                  <c:v>4470</c:v>
                </c:pt>
                <c:pt idx="317">
                  <c:v>7314</c:v>
                </c:pt>
                <c:pt idx="318">
                  <c:v>9471</c:v>
                </c:pt>
                <c:pt idx="319">
                  <c:v>1392</c:v>
                </c:pt>
                <c:pt idx="320">
                  <c:v>8192</c:v>
                </c:pt>
                <c:pt idx="321">
                  <c:v>8054</c:v>
                </c:pt>
                <c:pt idx="322">
                  <c:v>8049</c:v>
                </c:pt>
                <c:pt idx="323">
                  <c:v>4952</c:v>
                </c:pt>
                <c:pt idx="324">
                  <c:v>2395</c:v>
                </c:pt>
                <c:pt idx="325">
                  <c:v>4792</c:v>
                </c:pt>
                <c:pt idx="326">
                  <c:v>5978</c:v>
                </c:pt>
                <c:pt idx="327">
                  <c:v>4882</c:v>
                </c:pt>
                <c:pt idx="328">
                  <c:v>8795</c:v>
                </c:pt>
                <c:pt idx="329">
                  <c:v>8533</c:v>
                </c:pt>
                <c:pt idx="330">
                  <c:v>963</c:v>
                </c:pt>
                <c:pt idx="331">
                  <c:v>9751</c:v>
                </c:pt>
                <c:pt idx="332">
                  <c:v>5837</c:v>
                </c:pt>
                <c:pt idx="333">
                  <c:v>5488</c:v>
                </c:pt>
                <c:pt idx="334">
                  <c:v>2206</c:v>
                </c:pt>
                <c:pt idx="335">
                  <c:v>10464</c:v>
                </c:pt>
                <c:pt idx="336">
                  <c:v>8098</c:v>
                </c:pt>
                <c:pt idx="337">
                  <c:v>3238</c:v>
                </c:pt>
                <c:pt idx="338">
                  <c:v>5399</c:v>
                </c:pt>
                <c:pt idx="339">
                  <c:v>9264</c:v>
                </c:pt>
                <c:pt idx="340">
                  <c:v>4536</c:v>
                </c:pt>
                <c:pt idx="341">
                  <c:v>10158</c:v>
                </c:pt>
                <c:pt idx="342">
                  <c:v>10031</c:v>
                </c:pt>
                <c:pt idx="343">
                  <c:v>1741</c:v>
                </c:pt>
                <c:pt idx="344">
                  <c:v>74</c:v>
                </c:pt>
                <c:pt idx="345">
                  <c:v>7711</c:v>
                </c:pt>
                <c:pt idx="346">
                  <c:v>9337</c:v>
                </c:pt>
                <c:pt idx="347">
                  <c:v>8211</c:v>
                </c:pt>
                <c:pt idx="348">
                  <c:v>3228</c:v>
                </c:pt>
                <c:pt idx="349">
                  <c:v>2720</c:v>
                </c:pt>
                <c:pt idx="350">
                  <c:v>4001</c:v>
                </c:pt>
                <c:pt idx="351">
                  <c:v>1969</c:v>
                </c:pt>
                <c:pt idx="352">
                  <c:v>7401</c:v>
                </c:pt>
                <c:pt idx="353">
                  <c:v>5731</c:v>
                </c:pt>
                <c:pt idx="354">
                  <c:v>8241</c:v>
                </c:pt>
                <c:pt idx="355">
                  <c:v>2564</c:v>
                </c:pt>
                <c:pt idx="356">
                  <c:v>10279</c:v>
                </c:pt>
                <c:pt idx="357">
                  <c:v>705</c:v>
                </c:pt>
                <c:pt idx="358">
                  <c:v>4806</c:v>
                </c:pt>
                <c:pt idx="359">
                  <c:v>9776</c:v>
                </c:pt>
                <c:pt idx="360">
                  <c:v>8417</c:v>
                </c:pt>
                <c:pt idx="361">
                  <c:v>985</c:v>
                </c:pt>
                <c:pt idx="362">
                  <c:v>4385</c:v>
                </c:pt>
                <c:pt idx="363">
                  <c:v>9566</c:v>
                </c:pt>
                <c:pt idx="364">
                  <c:v>9282</c:v>
                </c:pt>
                <c:pt idx="365">
                  <c:v>6753</c:v>
                </c:pt>
                <c:pt idx="366">
                  <c:v>1558</c:v>
                </c:pt>
                <c:pt idx="367">
                  <c:v>3801</c:v>
                </c:pt>
                <c:pt idx="368">
                  <c:v>8142</c:v>
                </c:pt>
                <c:pt idx="369">
                  <c:v>7496</c:v>
                </c:pt>
                <c:pt idx="370">
                  <c:v>7142</c:v>
                </c:pt>
                <c:pt idx="371">
                  <c:v>317</c:v>
                </c:pt>
                <c:pt idx="372">
                  <c:v>5915</c:v>
                </c:pt>
                <c:pt idx="373">
                  <c:v>2232</c:v>
                </c:pt>
                <c:pt idx="374">
                  <c:v>239</c:v>
                </c:pt>
                <c:pt idx="375">
                  <c:v>6580</c:v>
                </c:pt>
                <c:pt idx="376">
                  <c:v>9788</c:v>
                </c:pt>
                <c:pt idx="377">
                  <c:v>6092</c:v>
                </c:pt>
                <c:pt idx="378">
                  <c:v>2349</c:v>
                </c:pt>
                <c:pt idx="379">
                  <c:v>1037</c:v>
                </c:pt>
                <c:pt idx="380">
                  <c:v>1094</c:v>
                </c:pt>
                <c:pt idx="381">
                  <c:v>3788</c:v>
                </c:pt>
                <c:pt idx="382">
                  <c:v>10433</c:v>
                </c:pt>
                <c:pt idx="383">
                  <c:v>7590</c:v>
                </c:pt>
                <c:pt idx="384">
                  <c:v>9289</c:v>
                </c:pt>
                <c:pt idx="385">
                  <c:v>2335</c:v>
                </c:pt>
                <c:pt idx="386">
                  <c:v>7021</c:v>
                </c:pt>
                <c:pt idx="387">
                  <c:v>4107</c:v>
                </c:pt>
                <c:pt idx="388">
                  <c:v>4729</c:v>
                </c:pt>
                <c:pt idx="389">
                  <c:v>2753</c:v>
                </c:pt>
                <c:pt idx="390">
                  <c:v>2251</c:v>
                </c:pt>
                <c:pt idx="391">
                  <c:v>4219</c:v>
                </c:pt>
                <c:pt idx="392">
                  <c:v>3443</c:v>
                </c:pt>
                <c:pt idx="393">
                  <c:v>765</c:v>
                </c:pt>
                <c:pt idx="394">
                  <c:v>3400</c:v>
                </c:pt>
                <c:pt idx="395">
                  <c:v>7290</c:v>
                </c:pt>
                <c:pt idx="396">
                  <c:v>9277</c:v>
                </c:pt>
                <c:pt idx="397">
                  <c:v>3467</c:v>
                </c:pt>
                <c:pt idx="398">
                  <c:v>4944</c:v>
                </c:pt>
                <c:pt idx="399">
                  <c:v>70</c:v>
                </c:pt>
                <c:pt idx="400">
                  <c:v>5409</c:v>
                </c:pt>
                <c:pt idx="401">
                  <c:v>688</c:v>
                </c:pt>
                <c:pt idx="402">
                  <c:v>815</c:v>
                </c:pt>
                <c:pt idx="403">
                  <c:v>3181</c:v>
                </c:pt>
                <c:pt idx="404">
                  <c:v>5503</c:v>
                </c:pt>
                <c:pt idx="405">
                  <c:v>3290</c:v>
                </c:pt>
                <c:pt idx="406">
                  <c:v>3937</c:v>
                </c:pt>
                <c:pt idx="407">
                  <c:v>230</c:v>
                </c:pt>
                <c:pt idx="408">
                  <c:v>5813</c:v>
                </c:pt>
                <c:pt idx="409">
                  <c:v>4188</c:v>
                </c:pt>
                <c:pt idx="410">
                  <c:v>5133</c:v>
                </c:pt>
                <c:pt idx="411">
                  <c:v>9520</c:v>
                </c:pt>
                <c:pt idx="412">
                  <c:v>6494</c:v>
                </c:pt>
                <c:pt idx="413">
                  <c:v>498</c:v>
                </c:pt>
                <c:pt idx="414">
                  <c:v>8014</c:v>
                </c:pt>
                <c:pt idx="415">
                  <c:v>4873</c:v>
                </c:pt>
                <c:pt idx="416">
                  <c:v>1439</c:v>
                </c:pt>
                <c:pt idx="417">
                  <c:v>811</c:v>
                </c:pt>
                <c:pt idx="418">
                  <c:v>6400</c:v>
                </c:pt>
                <c:pt idx="419">
                  <c:v>3928</c:v>
                </c:pt>
                <c:pt idx="420">
                  <c:v>3614</c:v>
                </c:pt>
                <c:pt idx="421">
                  <c:v>6880</c:v>
                </c:pt>
                <c:pt idx="422">
                  <c:v>5751</c:v>
                </c:pt>
                <c:pt idx="423">
                  <c:v>6210</c:v>
                </c:pt>
                <c:pt idx="424">
                  <c:v>7981</c:v>
                </c:pt>
                <c:pt idx="425">
                  <c:v>2355</c:v>
                </c:pt>
                <c:pt idx="426">
                  <c:v>4499</c:v>
                </c:pt>
                <c:pt idx="427">
                  <c:v>8490</c:v>
                </c:pt>
                <c:pt idx="428">
                  <c:v>3968</c:v>
                </c:pt>
                <c:pt idx="429">
                  <c:v>2781</c:v>
                </c:pt>
                <c:pt idx="430">
                  <c:v>4235</c:v>
                </c:pt>
                <c:pt idx="431">
                  <c:v>8931</c:v>
                </c:pt>
                <c:pt idx="432">
                  <c:v>8027</c:v>
                </c:pt>
                <c:pt idx="433">
                  <c:v>3825</c:v>
                </c:pt>
                <c:pt idx="434">
                  <c:v>5026</c:v>
                </c:pt>
                <c:pt idx="435">
                  <c:v>8406</c:v>
                </c:pt>
                <c:pt idx="436">
                  <c:v>89</c:v>
                </c:pt>
                <c:pt idx="437">
                  <c:v>8256</c:v>
                </c:pt>
                <c:pt idx="438">
                  <c:v>4542</c:v>
                </c:pt>
                <c:pt idx="439">
                  <c:v>5521</c:v>
                </c:pt>
                <c:pt idx="440">
                  <c:v>3102</c:v>
                </c:pt>
                <c:pt idx="441">
                  <c:v>1305</c:v>
                </c:pt>
                <c:pt idx="442">
                  <c:v>9618</c:v>
                </c:pt>
                <c:pt idx="443">
                  <c:v>6744</c:v>
                </c:pt>
                <c:pt idx="444">
                  <c:v>3288</c:v>
                </c:pt>
                <c:pt idx="445">
                  <c:v>8358</c:v>
                </c:pt>
                <c:pt idx="446">
                  <c:v>1160</c:v>
                </c:pt>
                <c:pt idx="447">
                  <c:v>3188</c:v>
                </c:pt>
                <c:pt idx="448">
                  <c:v>1639</c:v>
                </c:pt>
                <c:pt idx="449">
                  <c:v>7427</c:v>
                </c:pt>
                <c:pt idx="450">
                  <c:v>7441</c:v>
                </c:pt>
                <c:pt idx="451">
                  <c:v>3532</c:v>
                </c:pt>
                <c:pt idx="452">
                  <c:v>2242</c:v>
                </c:pt>
                <c:pt idx="453">
                  <c:v>356</c:v>
                </c:pt>
                <c:pt idx="454">
                  <c:v>8495</c:v>
                </c:pt>
                <c:pt idx="455">
                  <c:v>8834</c:v>
                </c:pt>
                <c:pt idx="456">
                  <c:v>591</c:v>
                </c:pt>
                <c:pt idx="457">
                  <c:v>6746</c:v>
                </c:pt>
                <c:pt idx="458">
                  <c:v>2123</c:v>
                </c:pt>
                <c:pt idx="459">
                  <c:v>9819</c:v>
                </c:pt>
                <c:pt idx="460">
                  <c:v>8225</c:v>
                </c:pt>
                <c:pt idx="461">
                  <c:v>9261</c:v>
                </c:pt>
                <c:pt idx="462">
                  <c:v>1560</c:v>
                </c:pt>
                <c:pt idx="463">
                  <c:v>7964</c:v>
                </c:pt>
                <c:pt idx="464">
                  <c:v>306</c:v>
                </c:pt>
                <c:pt idx="465">
                  <c:v>8023</c:v>
                </c:pt>
                <c:pt idx="466">
                  <c:v>6506</c:v>
                </c:pt>
                <c:pt idx="467">
                  <c:v>8625</c:v>
                </c:pt>
                <c:pt idx="468">
                  <c:v>2548</c:v>
                </c:pt>
                <c:pt idx="469">
                  <c:v>7580</c:v>
                </c:pt>
                <c:pt idx="470">
                  <c:v>5663</c:v>
                </c:pt>
                <c:pt idx="471">
                  <c:v>9439</c:v>
                </c:pt>
                <c:pt idx="472">
                  <c:v>242</c:v>
                </c:pt>
                <c:pt idx="473">
                  <c:v>8067</c:v>
                </c:pt>
                <c:pt idx="474">
                  <c:v>4821</c:v>
                </c:pt>
                <c:pt idx="475">
                  <c:v>9894</c:v>
                </c:pt>
                <c:pt idx="476">
                  <c:v>8545</c:v>
                </c:pt>
                <c:pt idx="477">
                  <c:v>4590</c:v>
                </c:pt>
                <c:pt idx="478">
                  <c:v>3447</c:v>
                </c:pt>
                <c:pt idx="479">
                  <c:v>6230</c:v>
                </c:pt>
                <c:pt idx="480">
                  <c:v>8694</c:v>
                </c:pt>
                <c:pt idx="481">
                  <c:v>3427</c:v>
                </c:pt>
                <c:pt idx="482">
                  <c:v>5128</c:v>
                </c:pt>
                <c:pt idx="483">
                  <c:v>6424</c:v>
                </c:pt>
                <c:pt idx="484">
                  <c:v>5277</c:v>
                </c:pt>
                <c:pt idx="485">
                  <c:v>2248</c:v>
                </c:pt>
                <c:pt idx="486">
                  <c:v>318</c:v>
                </c:pt>
                <c:pt idx="487">
                  <c:v>6103</c:v>
                </c:pt>
                <c:pt idx="488">
                  <c:v>3435</c:v>
                </c:pt>
                <c:pt idx="489">
                  <c:v>9507</c:v>
                </c:pt>
                <c:pt idx="490">
                  <c:v>1946</c:v>
                </c:pt>
                <c:pt idx="491">
                  <c:v>1400</c:v>
                </c:pt>
                <c:pt idx="492">
                  <c:v>8649</c:v>
                </c:pt>
                <c:pt idx="493">
                  <c:v>5437</c:v>
                </c:pt>
                <c:pt idx="494">
                  <c:v>2657</c:v>
                </c:pt>
                <c:pt idx="495">
                  <c:v>9841</c:v>
                </c:pt>
                <c:pt idx="496">
                  <c:v>9192</c:v>
                </c:pt>
                <c:pt idx="497">
                  <c:v>7569</c:v>
                </c:pt>
                <c:pt idx="498">
                  <c:v>210</c:v>
                </c:pt>
                <c:pt idx="499">
                  <c:v>3733</c:v>
                </c:pt>
                <c:pt idx="500">
                  <c:v>1201</c:v>
                </c:pt>
                <c:pt idx="501">
                  <c:v>5223</c:v>
                </c:pt>
                <c:pt idx="502">
                  <c:v>6513</c:v>
                </c:pt>
                <c:pt idx="503">
                  <c:v>1370</c:v>
                </c:pt>
                <c:pt idx="504">
                  <c:v>6592</c:v>
                </c:pt>
                <c:pt idx="505">
                  <c:v>3242</c:v>
                </c:pt>
                <c:pt idx="506">
                  <c:v>609</c:v>
                </c:pt>
                <c:pt idx="507">
                  <c:v>6009</c:v>
                </c:pt>
                <c:pt idx="508">
                  <c:v>6896</c:v>
                </c:pt>
                <c:pt idx="509">
                  <c:v>2154</c:v>
                </c:pt>
                <c:pt idx="510">
                  <c:v>9012</c:v>
                </c:pt>
                <c:pt idx="511">
                  <c:v>4218</c:v>
                </c:pt>
                <c:pt idx="512">
                  <c:v>7247</c:v>
                </c:pt>
                <c:pt idx="513">
                  <c:v>8537</c:v>
                </c:pt>
                <c:pt idx="514">
                  <c:v>8101</c:v>
                </c:pt>
                <c:pt idx="515">
                  <c:v>10038</c:v>
                </c:pt>
                <c:pt idx="516">
                  <c:v>9082</c:v>
                </c:pt>
                <c:pt idx="517">
                  <c:v>1686</c:v>
                </c:pt>
                <c:pt idx="518">
                  <c:v>4144</c:v>
                </c:pt>
                <c:pt idx="519">
                  <c:v>990</c:v>
                </c:pt>
                <c:pt idx="520">
                  <c:v>9092</c:v>
                </c:pt>
                <c:pt idx="521">
                  <c:v>457</c:v>
                </c:pt>
                <c:pt idx="522">
                  <c:v>8772</c:v>
                </c:pt>
                <c:pt idx="523">
                  <c:v>2442</c:v>
                </c:pt>
                <c:pt idx="524">
                  <c:v>1541</c:v>
                </c:pt>
                <c:pt idx="525">
                  <c:v>1119</c:v>
                </c:pt>
                <c:pt idx="526">
                  <c:v>2002</c:v>
                </c:pt>
                <c:pt idx="527">
                  <c:v>882</c:v>
                </c:pt>
                <c:pt idx="528">
                  <c:v>595</c:v>
                </c:pt>
                <c:pt idx="529">
                  <c:v>9072</c:v>
                </c:pt>
                <c:pt idx="530">
                  <c:v>2413</c:v>
                </c:pt>
                <c:pt idx="531">
                  <c:v>8719</c:v>
                </c:pt>
                <c:pt idx="532">
                  <c:v>1996</c:v>
                </c:pt>
                <c:pt idx="533">
                  <c:v>5723</c:v>
                </c:pt>
                <c:pt idx="534">
                  <c:v>7766</c:v>
                </c:pt>
                <c:pt idx="535">
                  <c:v>5073</c:v>
                </c:pt>
                <c:pt idx="536">
                  <c:v>8717</c:v>
                </c:pt>
                <c:pt idx="537">
                  <c:v>1324</c:v>
                </c:pt>
                <c:pt idx="538">
                  <c:v>9054</c:v>
                </c:pt>
                <c:pt idx="539">
                  <c:v>1307</c:v>
                </c:pt>
                <c:pt idx="540">
                  <c:v>8687</c:v>
                </c:pt>
                <c:pt idx="541">
                  <c:v>4658</c:v>
                </c:pt>
                <c:pt idx="542">
                  <c:v>7092</c:v>
                </c:pt>
                <c:pt idx="543">
                  <c:v>6838</c:v>
                </c:pt>
                <c:pt idx="544">
                  <c:v>5827</c:v>
                </c:pt>
                <c:pt idx="545">
                  <c:v>5765</c:v>
                </c:pt>
                <c:pt idx="546">
                  <c:v>9954</c:v>
                </c:pt>
                <c:pt idx="547">
                  <c:v>5030</c:v>
                </c:pt>
                <c:pt idx="548">
                  <c:v>7678</c:v>
                </c:pt>
                <c:pt idx="549">
                  <c:v>3561</c:v>
                </c:pt>
                <c:pt idx="550">
                  <c:v>933</c:v>
                </c:pt>
                <c:pt idx="551">
                  <c:v>8604</c:v>
                </c:pt>
                <c:pt idx="552">
                  <c:v>1699</c:v>
                </c:pt>
                <c:pt idx="553">
                  <c:v>9341</c:v>
                </c:pt>
                <c:pt idx="554">
                  <c:v>576</c:v>
                </c:pt>
                <c:pt idx="555">
                  <c:v>44</c:v>
                </c:pt>
                <c:pt idx="556">
                  <c:v>2069</c:v>
                </c:pt>
                <c:pt idx="557">
                  <c:v>4233</c:v>
                </c:pt>
                <c:pt idx="558">
                  <c:v>9697</c:v>
                </c:pt>
                <c:pt idx="559">
                  <c:v>9391</c:v>
                </c:pt>
                <c:pt idx="560">
                  <c:v>1432</c:v>
                </c:pt>
                <c:pt idx="561">
                  <c:v>3738</c:v>
                </c:pt>
                <c:pt idx="562">
                  <c:v>6527</c:v>
                </c:pt>
                <c:pt idx="563">
                  <c:v>5099</c:v>
                </c:pt>
                <c:pt idx="564">
                  <c:v>2173</c:v>
                </c:pt>
                <c:pt idx="565">
                  <c:v>9929</c:v>
                </c:pt>
                <c:pt idx="566">
                  <c:v>5395</c:v>
                </c:pt>
                <c:pt idx="567">
                  <c:v>2140</c:v>
                </c:pt>
                <c:pt idx="568">
                  <c:v>435</c:v>
                </c:pt>
                <c:pt idx="569">
                  <c:v>9252</c:v>
                </c:pt>
                <c:pt idx="570">
                  <c:v>3213</c:v>
                </c:pt>
                <c:pt idx="571">
                  <c:v>5890</c:v>
                </c:pt>
                <c:pt idx="572">
                  <c:v>3032</c:v>
                </c:pt>
                <c:pt idx="573">
                  <c:v>2696</c:v>
                </c:pt>
                <c:pt idx="574">
                  <c:v>2399</c:v>
                </c:pt>
                <c:pt idx="575">
                  <c:v>4249</c:v>
                </c:pt>
                <c:pt idx="576">
                  <c:v>8705</c:v>
                </c:pt>
                <c:pt idx="577">
                  <c:v>3151</c:v>
                </c:pt>
                <c:pt idx="578">
                  <c:v>5263</c:v>
                </c:pt>
                <c:pt idx="579">
                  <c:v>3157</c:v>
                </c:pt>
                <c:pt idx="580">
                  <c:v>956</c:v>
                </c:pt>
                <c:pt idx="581">
                  <c:v>589</c:v>
                </c:pt>
                <c:pt idx="582">
                  <c:v>1003</c:v>
                </c:pt>
                <c:pt idx="583">
                  <c:v>6727</c:v>
                </c:pt>
                <c:pt idx="584">
                  <c:v>8034</c:v>
                </c:pt>
                <c:pt idx="585">
                  <c:v>2703</c:v>
                </c:pt>
                <c:pt idx="586">
                  <c:v>115</c:v>
                </c:pt>
                <c:pt idx="587">
                  <c:v>7790</c:v>
                </c:pt>
                <c:pt idx="588">
                  <c:v>444</c:v>
                </c:pt>
                <c:pt idx="589">
                  <c:v>6046</c:v>
                </c:pt>
                <c:pt idx="590">
                  <c:v>5447</c:v>
                </c:pt>
                <c:pt idx="591">
                  <c:v>5416</c:v>
                </c:pt>
                <c:pt idx="592">
                  <c:v>3083</c:v>
                </c:pt>
                <c:pt idx="593">
                  <c:v>1749</c:v>
                </c:pt>
                <c:pt idx="594">
                  <c:v>3208</c:v>
                </c:pt>
                <c:pt idx="595">
                  <c:v>465</c:v>
                </c:pt>
                <c:pt idx="596">
                  <c:v>6963</c:v>
                </c:pt>
                <c:pt idx="597">
                  <c:v>6484</c:v>
                </c:pt>
                <c:pt idx="598">
                  <c:v>3651</c:v>
                </c:pt>
                <c:pt idx="599">
                  <c:v>10139</c:v>
                </c:pt>
                <c:pt idx="600">
                  <c:v>6496</c:v>
                </c:pt>
                <c:pt idx="601">
                  <c:v>4372</c:v>
                </c:pt>
                <c:pt idx="602">
                  <c:v>3419</c:v>
                </c:pt>
                <c:pt idx="603">
                  <c:v>4362</c:v>
                </c:pt>
                <c:pt idx="604">
                  <c:v>4664</c:v>
                </c:pt>
                <c:pt idx="605">
                  <c:v>4641</c:v>
                </c:pt>
                <c:pt idx="606">
                  <c:v>4780</c:v>
                </c:pt>
                <c:pt idx="607">
                  <c:v>8411</c:v>
                </c:pt>
                <c:pt idx="608">
                  <c:v>1701</c:v>
                </c:pt>
                <c:pt idx="609">
                  <c:v>5592</c:v>
                </c:pt>
                <c:pt idx="610">
                  <c:v>9317</c:v>
                </c:pt>
                <c:pt idx="611">
                  <c:v>1981</c:v>
                </c:pt>
                <c:pt idx="612">
                  <c:v>3161</c:v>
                </c:pt>
                <c:pt idx="613">
                  <c:v>942</c:v>
                </c:pt>
                <c:pt idx="614">
                  <c:v>2299</c:v>
                </c:pt>
                <c:pt idx="615">
                  <c:v>5624</c:v>
                </c:pt>
                <c:pt idx="616">
                  <c:v>2931</c:v>
                </c:pt>
                <c:pt idx="617">
                  <c:v>2609</c:v>
                </c:pt>
                <c:pt idx="618">
                  <c:v>9148</c:v>
                </c:pt>
                <c:pt idx="619">
                  <c:v>1972</c:v>
                </c:pt>
                <c:pt idx="620">
                  <c:v>4330</c:v>
                </c:pt>
                <c:pt idx="621">
                  <c:v>8587</c:v>
                </c:pt>
                <c:pt idx="622">
                  <c:v>3211</c:v>
                </c:pt>
                <c:pt idx="623">
                  <c:v>6491</c:v>
                </c:pt>
                <c:pt idx="624">
                  <c:v>3243</c:v>
                </c:pt>
                <c:pt idx="625">
                  <c:v>4446</c:v>
                </c:pt>
                <c:pt idx="626">
                  <c:v>1691</c:v>
                </c:pt>
                <c:pt idx="627">
                  <c:v>4852</c:v>
                </c:pt>
                <c:pt idx="628">
                  <c:v>4604</c:v>
                </c:pt>
                <c:pt idx="629">
                  <c:v>38</c:v>
                </c:pt>
                <c:pt idx="630">
                  <c:v>5014</c:v>
                </c:pt>
                <c:pt idx="631">
                  <c:v>7084</c:v>
                </c:pt>
                <c:pt idx="632">
                  <c:v>6420</c:v>
                </c:pt>
                <c:pt idx="633">
                  <c:v>8941</c:v>
                </c:pt>
                <c:pt idx="634">
                  <c:v>7961</c:v>
                </c:pt>
                <c:pt idx="635">
                  <c:v>5160</c:v>
                </c:pt>
                <c:pt idx="636">
                  <c:v>5524</c:v>
                </c:pt>
                <c:pt idx="637">
                  <c:v>7464</c:v>
                </c:pt>
                <c:pt idx="638">
                  <c:v>2178</c:v>
                </c:pt>
                <c:pt idx="639">
                  <c:v>103</c:v>
                </c:pt>
                <c:pt idx="640">
                  <c:v>3830</c:v>
                </c:pt>
                <c:pt idx="641">
                  <c:v>789</c:v>
                </c:pt>
                <c:pt idx="642">
                  <c:v>5821</c:v>
                </c:pt>
                <c:pt idx="643">
                  <c:v>148</c:v>
                </c:pt>
                <c:pt idx="644">
                  <c:v>1387</c:v>
                </c:pt>
                <c:pt idx="645">
                  <c:v>9105</c:v>
                </c:pt>
                <c:pt idx="646">
                  <c:v>3422</c:v>
                </c:pt>
                <c:pt idx="647">
                  <c:v>4892</c:v>
                </c:pt>
                <c:pt idx="648">
                  <c:v>1899</c:v>
                </c:pt>
                <c:pt idx="649">
                  <c:v>5348</c:v>
                </c:pt>
                <c:pt idx="650">
                  <c:v>3991</c:v>
                </c:pt>
                <c:pt idx="651">
                  <c:v>5414</c:v>
                </c:pt>
                <c:pt idx="652">
                  <c:v>4624</c:v>
                </c:pt>
                <c:pt idx="653">
                  <c:v>9322</c:v>
                </c:pt>
                <c:pt idx="654">
                  <c:v>6440</c:v>
                </c:pt>
                <c:pt idx="655">
                  <c:v>954</c:v>
                </c:pt>
                <c:pt idx="656">
                  <c:v>3327</c:v>
                </c:pt>
                <c:pt idx="657">
                  <c:v>786</c:v>
                </c:pt>
                <c:pt idx="658">
                  <c:v>3868</c:v>
                </c:pt>
                <c:pt idx="659">
                  <c:v>2829</c:v>
                </c:pt>
                <c:pt idx="660">
                  <c:v>9469</c:v>
                </c:pt>
                <c:pt idx="661">
                  <c:v>7426</c:v>
                </c:pt>
                <c:pt idx="662">
                  <c:v>9216</c:v>
                </c:pt>
                <c:pt idx="663">
                  <c:v>5337</c:v>
                </c:pt>
                <c:pt idx="664">
                  <c:v>4485</c:v>
                </c:pt>
                <c:pt idx="665">
                  <c:v>1349</c:v>
                </c:pt>
                <c:pt idx="666">
                  <c:v>338</c:v>
                </c:pt>
                <c:pt idx="667">
                  <c:v>8409</c:v>
                </c:pt>
                <c:pt idx="668">
                  <c:v>9477</c:v>
                </c:pt>
                <c:pt idx="669">
                  <c:v>3199</c:v>
                </c:pt>
                <c:pt idx="670">
                  <c:v>7123</c:v>
                </c:pt>
                <c:pt idx="671">
                  <c:v>2630</c:v>
                </c:pt>
                <c:pt idx="672">
                  <c:v>8078</c:v>
                </c:pt>
                <c:pt idx="673">
                  <c:v>5305</c:v>
                </c:pt>
                <c:pt idx="674">
                  <c:v>3294</c:v>
                </c:pt>
                <c:pt idx="675">
                  <c:v>3017</c:v>
                </c:pt>
                <c:pt idx="676">
                  <c:v>1817</c:v>
                </c:pt>
                <c:pt idx="677">
                  <c:v>9329</c:v>
                </c:pt>
                <c:pt idx="678">
                  <c:v>10109</c:v>
                </c:pt>
                <c:pt idx="679">
                  <c:v>9564</c:v>
                </c:pt>
                <c:pt idx="680">
                  <c:v>4395</c:v>
                </c:pt>
                <c:pt idx="681">
                  <c:v>5273</c:v>
                </c:pt>
                <c:pt idx="682">
                  <c:v>8265</c:v>
                </c:pt>
                <c:pt idx="683">
                  <c:v>691</c:v>
                </c:pt>
                <c:pt idx="684">
                  <c:v>8921</c:v>
                </c:pt>
                <c:pt idx="685">
                  <c:v>8223</c:v>
                </c:pt>
                <c:pt idx="686">
                  <c:v>114</c:v>
                </c:pt>
                <c:pt idx="687">
                  <c:v>2139</c:v>
                </c:pt>
                <c:pt idx="688">
                  <c:v>500</c:v>
                </c:pt>
                <c:pt idx="689">
                  <c:v>1700</c:v>
                </c:pt>
                <c:pt idx="690">
                  <c:v>682</c:v>
                </c:pt>
                <c:pt idx="691">
                  <c:v>9473</c:v>
                </c:pt>
                <c:pt idx="692">
                  <c:v>2362</c:v>
                </c:pt>
                <c:pt idx="693">
                  <c:v>5379</c:v>
                </c:pt>
                <c:pt idx="694">
                  <c:v>7350</c:v>
                </c:pt>
                <c:pt idx="695">
                  <c:v>2424</c:v>
                </c:pt>
                <c:pt idx="696">
                  <c:v>1198</c:v>
                </c:pt>
                <c:pt idx="697">
                  <c:v>5857</c:v>
                </c:pt>
                <c:pt idx="698">
                  <c:v>7223</c:v>
                </c:pt>
                <c:pt idx="699">
                  <c:v>7113</c:v>
                </c:pt>
                <c:pt idx="700">
                  <c:v>8120</c:v>
                </c:pt>
                <c:pt idx="701">
                  <c:v>3923</c:v>
                </c:pt>
                <c:pt idx="702">
                  <c:v>3802</c:v>
                </c:pt>
                <c:pt idx="703">
                  <c:v>3395</c:v>
                </c:pt>
                <c:pt idx="704">
                  <c:v>6589</c:v>
                </c:pt>
                <c:pt idx="705">
                  <c:v>976</c:v>
                </c:pt>
                <c:pt idx="706">
                  <c:v>8298</c:v>
                </c:pt>
                <c:pt idx="707">
                  <c:v>10213</c:v>
                </c:pt>
                <c:pt idx="708">
                  <c:v>6326</c:v>
                </c:pt>
                <c:pt idx="709">
                  <c:v>1340</c:v>
                </c:pt>
                <c:pt idx="710">
                  <c:v>4430</c:v>
                </c:pt>
                <c:pt idx="711">
                  <c:v>6066</c:v>
                </c:pt>
                <c:pt idx="712">
                  <c:v>7650</c:v>
                </c:pt>
                <c:pt idx="713">
                  <c:v>1989</c:v>
                </c:pt>
                <c:pt idx="714">
                  <c:v>5556</c:v>
                </c:pt>
                <c:pt idx="715">
                  <c:v>6234</c:v>
                </c:pt>
                <c:pt idx="716">
                  <c:v>1875</c:v>
                </c:pt>
                <c:pt idx="717">
                  <c:v>5656</c:v>
                </c:pt>
                <c:pt idx="718">
                  <c:v>4439</c:v>
                </c:pt>
                <c:pt idx="719">
                  <c:v>7480</c:v>
                </c:pt>
                <c:pt idx="720">
                  <c:v>10384</c:v>
                </c:pt>
                <c:pt idx="721">
                  <c:v>5439</c:v>
                </c:pt>
                <c:pt idx="722">
                  <c:v>3661</c:v>
                </c:pt>
                <c:pt idx="723">
                  <c:v>163</c:v>
                </c:pt>
                <c:pt idx="724">
                  <c:v>7237</c:v>
                </c:pt>
                <c:pt idx="725">
                  <c:v>4719</c:v>
                </c:pt>
                <c:pt idx="726">
                  <c:v>9756</c:v>
                </c:pt>
                <c:pt idx="727">
                  <c:v>10093</c:v>
                </c:pt>
                <c:pt idx="728">
                  <c:v>2930</c:v>
                </c:pt>
                <c:pt idx="729">
                  <c:v>5953</c:v>
                </c:pt>
                <c:pt idx="730">
                  <c:v>3820</c:v>
                </c:pt>
                <c:pt idx="731">
                  <c:v>9278</c:v>
                </c:pt>
                <c:pt idx="732">
                  <c:v>9813</c:v>
                </c:pt>
                <c:pt idx="733">
                  <c:v>3927</c:v>
                </c:pt>
                <c:pt idx="734">
                  <c:v>3893</c:v>
                </c:pt>
                <c:pt idx="735">
                  <c:v>1416</c:v>
                </c:pt>
                <c:pt idx="736">
                  <c:v>8773</c:v>
                </c:pt>
                <c:pt idx="737">
                  <c:v>9833</c:v>
                </c:pt>
                <c:pt idx="738">
                  <c:v>6733</c:v>
                </c:pt>
                <c:pt idx="739">
                  <c:v>8193</c:v>
                </c:pt>
                <c:pt idx="740">
                  <c:v>9816</c:v>
                </c:pt>
                <c:pt idx="741">
                  <c:v>8176</c:v>
                </c:pt>
                <c:pt idx="742">
                  <c:v>3907</c:v>
                </c:pt>
                <c:pt idx="743">
                  <c:v>623</c:v>
                </c:pt>
                <c:pt idx="744">
                  <c:v>4613</c:v>
                </c:pt>
                <c:pt idx="745">
                  <c:v>6510</c:v>
                </c:pt>
                <c:pt idx="746">
                  <c:v>10419</c:v>
                </c:pt>
                <c:pt idx="747">
                  <c:v>460</c:v>
                </c:pt>
                <c:pt idx="748">
                  <c:v>2119</c:v>
                </c:pt>
                <c:pt idx="749">
                  <c:v>4000</c:v>
                </c:pt>
                <c:pt idx="750">
                  <c:v>6296</c:v>
                </c:pt>
                <c:pt idx="751">
                  <c:v>5207</c:v>
                </c:pt>
                <c:pt idx="752">
                  <c:v>6805</c:v>
                </c:pt>
                <c:pt idx="753">
                  <c:v>7895</c:v>
                </c:pt>
                <c:pt idx="754">
                  <c:v>6767</c:v>
                </c:pt>
                <c:pt idx="755">
                  <c:v>6640</c:v>
                </c:pt>
                <c:pt idx="756">
                  <c:v>7927</c:v>
                </c:pt>
                <c:pt idx="757">
                  <c:v>6667</c:v>
                </c:pt>
                <c:pt idx="758">
                  <c:v>7795</c:v>
                </c:pt>
                <c:pt idx="759">
                  <c:v>9250</c:v>
                </c:pt>
                <c:pt idx="760">
                  <c:v>2771</c:v>
                </c:pt>
                <c:pt idx="761">
                  <c:v>8956</c:v>
                </c:pt>
                <c:pt idx="762">
                  <c:v>4568</c:v>
                </c:pt>
                <c:pt idx="763">
                  <c:v>469</c:v>
                </c:pt>
                <c:pt idx="764">
                  <c:v>4946</c:v>
                </c:pt>
                <c:pt idx="765">
                  <c:v>10411</c:v>
                </c:pt>
                <c:pt idx="766">
                  <c:v>3946</c:v>
                </c:pt>
                <c:pt idx="767">
                  <c:v>6412</c:v>
                </c:pt>
                <c:pt idx="768">
                  <c:v>3941</c:v>
                </c:pt>
                <c:pt idx="769">
                  <c:v>10165</c:v>
                </c:pt>
                <c:pt idx="770">
                  <c:v>7164</c:v>
                </c:pt>
                <c:pt idx="771">
                  <c:v>10291</c:v>
                </c:pt>
                <c:pt idx="772">
                  <c:v>10094</c:v>
                </c:pt>
                <c:pt idx="773">
                  <c:v>3001</c:v>
                </c:pt>
                <c:pt idx="774">
                  <c:v>3993</c:v>
                </c:pt>
                <c:pt idx="775">
                  <c:v>9642</c:v>
                </c:pt>
                <c:pt idx="776">
                  <c:v>8126</c:v>
                </c:pt>
                <c:pt idx="777">
                  <c:v>7836</c:v>
                </c:pt>
                <c:pt idx="778">
                  <c:v>3952</c:v>
                </c:pt>
                <c:pt idx="779">
                  <c:v>4125</c:v>
                </c:pt>
                <c:pt idx="780">
                  <c:v>150</c:v>
                </c:pt>
                <c:pt idx="781">
                  <c:v>7310</c:v>
                </c:pt>
                <c:pt idx="782">
                  <c:v>5847</c:v>
                </c:pt>
                <c:pt idx="783">
                  <c:v>1170</c:v>
                </c:pt>
                <c:pt idx="784">
                  <c:v>3945</c:v>
                </c:pt>
                <c:pt idx="785">
                  <c:v>10146</c:v>
                </c:pt>
                <c:pt idx="786">
                  <c:v>4358</c:v>
                </c:pt>
                <c:pt idx="787">
                  <c:v>6940</c:v>
                </c:pt>
                <c:pt idx="788">
                  <c:v>1832</c:v>
                </c:pt>
                <c:pt idx="789">
                  <c:v>7076</c:v>
                </c:pt>
                <c:pt idx="790">
                  <c:v>7089</c:v>
                </c:pt>
                <c:pt idx="791">
                  <c:v>5483</c:v>
                </c:pt>
                <c:pt idx="792">
                  <c:v>6543</c:v>
                </c:pt>
                <c:pt idx="793">
                  <c:v>7602</c:v>
                </c:pt>
                <c:pt idx="794">
                  <c:v>1118</c:v>
                </c:pt>
                <c:pt idx="795">
                  <c:v>5973</c:v>
                </c:pt>
                <c:pt idx="796">
                  <c:v>8992</c:v>
                </c:pt>
                <c:pt idx="797">
                  <c:v>656</c:v>
                </c:pt>
                <c:pt idx="798">
                  <c:v>6435</c:v>
                </c:pt>
                <c:pt idx="799">
                  <c:v>5722</c:v>
                </c:pt>
                <c:pt idx="800">
                  <c:v>3649</c:v>
                </c:pt>
                <c:pt idx="801">
                  <c:v>3721</c:v>
                </c:pt>
                <c:pt idx="802">
                  <c:v>6406</c:v>
                </c:pt>
                <c:pt idx="803">
                  <c:v>5911</c:v>
                </c:pt>
                <c:pt idx="804">
                  <c:v>2906</c:v>
                </c:pt>
                <c:pt idx="805">
                  <c:v>5947</c:v>
                </c:pt>
                <c:pt idx="806">
                  <c:v>6375</c:v>
                </c:pt>
                <c:pt idx="807">
                  <c:v>1776</c:v>
                </c:pt>
                <c:pt idx="808">
                  <c:v>5444</c:v>
                </c:pt>
                <c:pt idx="809">
                  <c:v>4756</c:v>
                </c:pt>
                <c:pt idx="810">
                  <c:v>9478</c:v>
                </c:pt>
                <c:pt idx="811">
                  <c:v>4354</c:v>
                </c:pt>
                <c:pt idx="812">
                  <c:v>8416</c:v>
                </c:pt>
                <c:pt idx="813">
                  <c:v>1275</c:v>
                </c:pt>
                <c:pt idx="814">
                  <c:v>6184</c:v>
                </c:pt>
                <c:pt idx="815">
                  <c:v>2239</c:v>
                </c:pt>
                <c:pt idx="816">
                  <c:v>7700</c:v>
                </c:pt>
                <c:pt idx="817">
                  <c:v>4185</c:v>
                </c:pt>
                <c:pt idx="818">
                  <c:v>1137</c:v>
                </c:pt>
                <c:pt idx="819">
                  <c:v>3712</c:v>
                </c:pt>
                <c:pt idx="820">
                  <c:v>257</c:v>
                </c:pt>
                <c:pt idx="821">
                  <c:v>4119</c:v>
                </c:pt>
                <c:pt idx="822">
                  <c:v>6328</c:v>
                </c:pt>
                <c:pt idx="823">
                  <c:v>2041</c:v>
                </c:pt>
                <c:pt idx="824">
                  <c:v>9324</c:v>
                </c:pt>
                <c:pt idx="825">
                  <c:v>5916</c:v>
                </c:pt>
                <c:pt idx="826">
                  <c:v>7522</c:v>
                </c:pt>
                <c:pt idx="827">
                  <c:v>6056</c:v>
                </c:pt>
                <c:pt idx="828">
                  <c:v>4315</c:v>
                </c:pt>
                <c:pt idx="829">
                  <c:v>6083</c:v>
                </c:pt>
                <c:pt idx="830">
                  <c:v>9513</c:v>
                </c:pt>
                <c:pt idx="831">
                  <c:v>1827</c:v>
                </c:pt>
                <c:pt idx="832">
                  <c:v>9609</c:v>
                </c:pt>
                <c:pt idx="833">
                  <c:v>7371</c:v>
                </c:pt>
                <c:pt idx="834">
                  <c:v>4314</c:v>
                </c:pt>
                <c:pt idx="835">
                  <c:v>2032</c:v>
                </c:pt>
                <c:pt idx="836">
                  <c:v>6610</c:v>
                </c:pt>
                <c:pt idx="837">
                  <c:v>8185</c:v>
                </c:pt>
                <c:pt idx="838">
                  <c:v>5894</c:v>
                </c:pt>
                <c:pt idx="839">
                  <c:v>6227</c:v>
                </c:pt>
                <c:pt idx="840">
                  <c:v>7258</c:v>
                </c:pt>
                <c:pt idx="841">
                  <c:v>3146</c:v>
                </c:pt>
                <c:pt idx="842">
                  <c:v>9802</c:v>
                </c:pt>
                <c:pt idx="843">
                  <c:v>9910</c:v>
                </c:pt>
                <c:pt idx="844">
                  <c:v>6472</c:v>
                </c:pt>
                <c:pt idx="845">
                  <c:v>9971</c:v>
                </c:pt>
                <c:pt idx="846">
                  <c:v>3729</c:v>
                </c:pt>
                <c:pt idx="847">
                  <c:v>9037</c:v>
                </c:pt>
                <c:pt idx="848">
                  <c:v>6834</c:v>
                </c:pt>
                <c:pt idx="849">
                  <c:v>6084</c:v>
                </c:pt>
                <c:pt idx="850">
                  <c:v>5764</c:v>
                </c:pt>
                <c:pt idx="851">
                  <c:v>1208</c:v>
                </c:pt>
                <c:pt idx="852">
                  <c:v>1375</c:v>
                </c:pt>
                <c:pt idx="853">
                  <c:v>9665</c:v>
                </c:pt>
                <c:pt idx="854">
                  <c:v>5199</c:v>
                </c:pt>
                <c:pt idx="855">
                  <c:v>6943</c:v>
                </c:pt>
                <c:pt idx="856">
                  <c:v>92</c:v>
                </c:pt>
                <c:pt idx="857">
                  <c:v>3654</c:v>
                </c:pt>
                <c:pt idx="858">
                  <c:v>2602</c:v>
                </c:pt>
                <c:pt idx="859">
                  <c:v>4516</c:v>
                </c:pt>
                <c:pt idx="860">
                  <c:v>5621</c:v>
                </c:pt>
                <c:pt idx="861">
                  <c:v>6180</c:v>
                </c:pt>
                <c:pt idx="862">
                  <c:v>10491</c:v>
                </c:pt>
                <c:pt idx="863">
                  <c:v>3452</c:v>
                </c:pt>
                <c:pt idx="864">
                  <c:v>3581</c:v>
                </c:pt>
                <c:pt idx="865">
                  <c:v>7403</c:v>
                </c:pt>
                <c:pt idx="866">
                  <c:v>10125</c:v>
                </c:pt>
                <c:pt idx="867">
                  <c:v>3401</c:v>
                </c:pt>
                <c:pt idx="868">
                  <c:v>4819</c:v>
                </c:pt>
                <c:pt idx="869">
                  <c:v>4673</c:v>
                </c:pt>
                <c:pt idx="870">
                  <c:v>6651</c:v>
                </c:pt>
                <c:pt idx="871">
                  <c:v>1725</c:v>
                </c:pt>
                <c:pt idx="872">
                  <c:v>9634</c:v>
                </c:pt>
                <c:pt idx="873">
                  <c:v>1831</c:v>
                </c:pt>
                <c:pt idx="874">
                  <c:v>5737</c:v>
                </c:pt>
                <c:pt idx="875">
                  <c:v>9226</c:v>
                </c:pt>
                <c:pt idx="876">
                  <c:v>4196</c:v>
                </c:pt>
                <c:pt idx="877">
                  <c:v>5649</c:v>
                </c:pt>
                <c:pt idx="878">
                  <c:v>2145</c:v>
                </c:pt>
                <c:pt idx="879">
                  <c:v>2189</c:v>
                </c:pt>
                <c:pt idx="880">
                  <c:v>5253</c:v>
                </c:pt>
                <c:pt idx="881">
                  <c:v>7452</c:v>
                </c:pt>
                <c:pt idx="882">
                  <c:v>1239</c:v>
                </c:pt>
                <c:pt idx="883">
                  <c:v>8035</c:v>
                </c:pt>
                <c:pt idx="884">
                  <c:v>9443</c:v>
                </c:pt>
                <c:pt idx="885">
                  <c:v>3826</c:v>
                </c:pt>
                <c:pt idx="886">
                  <c:v>1189</c:v>
                </c:pt>
                <c:pt idx="887">
                  <c:v>7614</c:v>
                </c:pt>
                <c:pt idx="888">
                  <c:v>1874</c:v>
                </c:pt>
                <c:pt idx="889">
                  <c:v>4317</c:v>
                </c:pt>
                <c:pt idx="890">
                  <c:v>835</c:v>
                </c:pt>
                <c:pt idx="891">
                  <c:v>1893</c:v>
                </c:pt>
                <c:pt idx="892">
                  <c:v>5121</c:v>
                </c:pt>
                <c:pt idx="893">
                  <c:v>1163</c:v>
                </c:pt>
                <c:pt idx="894">
                  <c:v>4217</c:v>
                </c:pt>
                <c:pt idx="895">
                  <c:v>4565</c:v>
                </c:pt>
                <c:pt idx="896">
                  <c:v>2743</c:v>
                </c:pt>
                <c:pt idx="897">
                  <c:v>7482</c:v>
                </c:pt>
                <c:pt idx="898">
                  <c:v>10052</c:v>
                </c:pt>
                <c:pt idx="899">
                  <c:v>9720</c:v>
                </c:pt>
                <c:pt idx="900">
                  <c:v>7353</c:v>
                </c:pt>
                <c:pt idx="901">
                  <c:v>9088</c:v>
                </c:pt>
                <c:pt idx="902">
                  <c:v>10479</c:v>
                </c:pt>
                <c:pt idx="903">
                  <c:v>8540</c:v>
                </c:pt>
                <c:pt idx="904">
                  <c:v>386</c:v>
                </c:pt>
                <c:pt idx="905">
                  <c:v>4844</c:v>
                </c:pt>
                <c:pt idx="906">
                  <c:v>9975</c:v>
                </c:pt>
                <c:pt idx="907">
                  <c:v>8548</c:v>
                </c:pt>
                <c:pt idx="908">
                  <c:v>4278</c:v>
                </c:pt>
                <c:pt idx="909">
                  <c:v>1862</c:v>
                </c:pt>
                <c:pt idx="910">
                  <c:v>9503</c:v>
                </c:pt>
                <c:pt idx="911">
                  <c:v>6415</c:v>
                </c:pt>
                <c:pt idx="912">
                  <c:v>8427</c:v>
                </c:pt>
                <c:pt idx="913">
                  <c:v>5292</c:v>
                </c:pt>
                <c:pt idx="914">
                  <c:v>2350</c:v>
                </c:pt>
                <c:pt idx="915">
                  <c:v>3618</c:v>
                </c:pt>
                <c:pt idx="916">
                  <c:v>10265</c:v>
                </c:pt>
                <c:pt idx="917">
                  <c:v>6573</c:v>
                </c:pt>
                <c:pt idx="918">
                  <c:v>3194</c:v>
                </c:pt>
                <c:pt idx="919">
                  <c:v>640</c:v>
                </c:pt>
                <c:pt idx="920">
                  <c:v>1814</c:v>
                </c:pt>
                <c:pt idx="921">
                  <c:v>9116</c:v>
                </c:pt>
                <c:pt idx="922">
                  <c:v>7248</c:v>
                </c:pt>
                <c:pt idx="923">
                  <c:v>7532</c:v>
                </c:pt>
                <c:pt idx="924">
                  <c:v>9623</c:v>
                </c:pt>
                <c:pt idx="925">
                  <c:v>6274</c:v>
                </c:pt>
                <c:pt idx="926">
                  <c:v>10231</c:v>
                </c:pt>
                <c:pt idx="927">
                  <c:v>3091</c:v>
                </c:pt>
                <c:pt idx="928">
                  <c:v>3834</c:v>
                </c:pt>
                <c:pt idx="929">
                  <c:v>4149</c:v>
                </c:pt>
                <c:pt idx="930">
                  <c:v>2006</c:v>
                </c:pt>
                <c:pt idx="931">
                  <c:v>8356</c:v>
                </c:pt>
                <c:pt idx="932">
                  <c:v>6142</c:v>
                </c:pt>
                <c:pt idx="933">
                  <c:v>6097</c:v>
                </c:pt>
                <c:pt idx="934">
                  <c:v>3554</c:v>
                </c:pt>
                <c:pt idx="935">
                  <c:v>6418</c:v>
                </c:pt>
                <c:pt idx="936">
                  <c:v>8268</c:v>
                </c:pt>
                <c:pt idx="937">
                  <c:v>5281</c:v>
                </c:pt>
                <c:pt idx="938">
                  <c:v>1334</c:v>
                </c:pt>
                <c:pt idx="939">
                  <c:v>7885</c:v>
                </c:pt>
                <c:pt idx="940">
                  <c:v>2620</c:v>
                </c:pt>
                <c:pt idx="941">
                  <c:v>5328</c:v>
                </c:pt>
                <c:pt idx="942">
                  <c:v>9481</c:v>
                </c:pt>
                <c:pt idx="943">
                  <c:v>3999</c:v>
                </c:pt>
                <c:pt idx="944">
                  <c:v>2147</c:v>
                </c:pt>
                <c:pt idx="945">
                  <c:v>7554</c:v>
                </c:pt>
                <c:pt idx="946">
                  <c:v>6337</c:v>
                </c:pt>
                <c:pt idx="947">
                  <c:v>6259</c:v>
                </c:pt>
                <c:pt idx="948">
                  <c:v>4818</c:v>
                </c:pt>
                <c:pt idx="949">
                  <c:v>7301</c:v>
                </c:pt>
                <c:pt idx="950">
                  <c:v>4940</c:v>
                </c:pt>
                <c:pt idx="951">
                  <c:v>1822</c:v>
                </c:pt>
                <c:pt idx="952">
                  <c:v>196</c:v>
                </c:pt>
                <c:pt idx="953">
                  <c:v>2151</c:v>
                </c:pt>
                <c:pt idx="954">
                  <c:v>8954</c:v>
                </c:pt>
                <c:pt idx="955">
                  <c:v>2449</c:v>
                </c:pt>
                <c:pt idx="956">
                  <c:v>2127</c:v>
                </c:pt>
                <c:pt idx="957">
                  <c:v>2551</c:v>
                </c:pt>
                <c:pt idx="958">
                  <c:v>1323</c:v>
                </c:pt>
                <c:pt idx="959">
                  <c:v>7811</c:v>
                </c:pt>
                <c:pt idx="960">
                  <c:v>4175</c:v>
                </c:pt>
                <c:pt idx="961">
                  <c:v>2979</c:v>
                </c:pt>
                <c:pt idx="962">
                  <c:v>7524</c:v>
                </c:pt>
                <c:pt idx="963">
                  <c:v>8960</c:v>
                </c:pt>
                <c:pt idx="964">
                  <c:v>2722</c:v>
                </c:pt>
                <c:pt idx="965">
                  <c:v>5449</c:v>
                </c:pt>
                <c:pt idx="966">
                  <c:v>3391</c:v>
                </c:pt>
                <c:pt idx="967">
                  <c:v>7397</c:v>
                </c:pt>
                <c:pt idx="968">
                  <c:v>4550</c:v>
                </c:pt>
                <c:pt idx="969">
                  <c:v>10474</c:v>
                </c:pt>
                <c:pt idx="970">
                  <c:v>2289</c:v>
                </c:pt>
                <c:pt idx="971">
                  <c:v>7181</c:v>
                </c:pt>
                <c:pt idx="972">
                  <c:v>8635</c:v>
                </c:pt>
                <c:pt idx="973">
                  <c:v>1273</c:v>
                </c:pt>
                <c:pt idx="974">
                  <c:v>9097</c:v>
                </c:pt>
                <c:pt idx="975">
                  <c:v>2222</c:v>
                </c:pt>
                <c:pt idx="976">
                  <c:v>5151</c:v>
                </c:pt>
                <c:pt idx="977">
                  <c:v>8405</c:v>
                </c:pt>
                <c:pt idx="978">
                  <c:v>1209</c:v>
                </c:pt>
                <c:pt idx="979">
                  <c:v>8733</c:v>
                </c:pt>
                <c:pt idx="980">
                  <c:v>4341</c:v>
                </c:pt>
                <c:pt idx="981">
                  <c:v>9185</c:v>
                </c:pt>
                <c:pt idx="982">
                  <c:v>9108</c:v>
                </c:pt>
                <c:pt idx="983">
                  <c:v>3346</c:v>
                </c:pt>
                <c:pt idx="984">
                  <c:v>1401</c:v>
                </c:pt>
                <c:pt idx="985">
                  <c:v>5665</c:v>
                </c:pt>
                <c:pt idx="986">
                  <c:v>1964</c:v>
                </c:pt>
                <c:pt idx="987">
                  <c:v>8923</c:v>
                </c:pt>
                <c:pt idx="988">
                  <c:v>857</c:v>
                </c:pt>
                <c:pt idx="989">
                  <c:v>6183</c:v>
                </c:pt>
                <c:pt idx="990">
                  <c:v>178</c:v>
                </c:pt>
                <c:pt idx="991">
                  <c:v>2984</c:v>
                </c:pt>
                <c:pt idx="992">
                  <c:v>9237</c:v>
                </c:pt>
                <c:pt idx="993">
                  <c:v>1919</c:v>
                </c:pt>
                <c:pt idx="994">
                  <c:v>9887</c:v>
                </c:pt>
                <c:pt idx="995">
                  <c:v>2226</c:v>
                </c:pt>
                <c:pt idx="996">
                  <c:v>6909</c:v>
                </c:pt>
                <c:pt idx="997">
                  <c:v>3200</c:v>
                </c:pt>
                <c:pt idx="998">
                  <c:v>5886</c:v>
                </c:pt>
                <c:pt idx="999">
                  <c:v>8254</c:v>
                </c:pt>
                <c:pt idx="1000">
                  <c:v>9291</c:v>
                </c:pt>
                <c:pt idx="1001">
                  <c:v>2371</c:v>
                </c:pt>
                <c:pt idx="1002">
                  <c:v>10287</c:v>
                </c:pt>
                <c:pt idx="1003">
                  <c:v>6666</c:v>
                </c:pt>
                <c:pt idx="1004">
                  <c:v>7693</c:v>
                </c:pt>
                <c:pt idx="1005">
                  <c:v>5502</c:v>
                </c:pt>
                <c:pt idx="1006">
                  <c:v>2072</c:v>
                </c:pt>
                <c:pt idx="1007">
                  <c:v>1214</c:v>
                </c:pt>
                <c:pt idx="1008">
                  <c:v>2518</c:v>
                </c:pt>
                <c:pt idx="1009">
                  <c:v>8521</c:v>
                </c:pt>
                <c:pt idx="1010">
                  <c:v>8610</c:v>
                </c:pt>
                <c:pt idx="1011">
                  <c:v>7793</c:v>
                </c:pt>
                <c:pt idx="1012">
                  <c:v>4759</c:v>
                </c:pt>
                <c:pt idx="1013">
                  <c:v>3317</c:v>
                </c:pt>
                <c:pt idx="1014">
                  <c:v>10490</c:v>
                </c:pt>
                <c:pt idx="1015">
                  <c:v>4477</c:v>
                </c:pt>
                <c:pt idx="1016">
                  <c:v>1177</c:v>
                </c:pt>
                <c:pt idx="1017">
                  <c:v>7628</c:v>
                </c:pt>
                <c:pt idx="1018">
                  <c:v>6396</c:v>
                </c:pt>
                <c:pt idx="1019">
                  <c:v>7318</c:v>
                </c:pt>
                <c:pt idx="1020">
                  <c:v>6892</c:v>
                </c:pt>
                <c:pt idx="1021">
                  <c:v>5071</c:v>
                </c:pt>
                <c:pt idx="1022">
                  <c:v>3068</c:v>
                </c:pt>
                <c:pt idx="1023">
                  <c:v>9767</c:v>
                </c:pt>
                <c:pt idx="1024">
                  <c:v>3734</c:v>
                </c:pt>
                <c:pt idx="1025">
                  <c:v>3939</c:v>
                </c:pt>
                <c:pt idx="1026">
                  <c:v>4707</c:v>
                </c:pt>
                <c:pt idx="1027">
                  <c:v>8888</c:v>
                </c:pt>
                <c:pt idx="1028">
                  <c:v>5549</c:v>
                </c:pt>
                <c:pt idx="1029">
                  <c:v>8116</c:v>
                </c:pt>
                <c:pt idx="1030">
                  <c:v>2775</c:v>
                </c:pt>
                <c:pt idx="1031">
                  <c:v>3339</c:v>
                </c:pt>
                <c:pt idx="1032">
                  <c:v>2751</c:v>
                </c:pt>
                <c:pt idx="1033">
                  <c:v>10360</c:v>
                </c:pt>
                <c:pt idx="1034">
                  <c:v>6883</c:v>
                </c:pt>
                <c:pt idx="1035">
                  <c:v>4804</c:v>
                </c:pt>
                <c:pt idx="1036">
                  <c:v>4921</c:v>
                </c:pt>
                <c:pt idx="1037">
                  <c:v>4074</c:v>
                </c:pt>
                <c:pt idx="1038">
                  <c:v>9045</c:v>
                </c:pt>
                <c:pt idx="1039">
                  <c:v>6670</c:v>
                </c:pt>
                <c:pt idx="1040">
                  <c:v>9363</c:v>
                </c:pt>
                <c:pt idx="1041">
                  <c:v>4962</c:v>
                </c:pt>
                <c:pt idx="1042">
                  <c:v>5258</c:v>
                </c:pt>
                <c:pt idx="1043">
                  <c:v>1046</c:v>
                </c:pt>
                <c:pt idx="1044">
                  <c:v>2233</c:v>
                </c:pt>
                <c:pt idx="1045">
                  <c:v>9797</c:v>
                </c:pt>
                <c:pt idx="1046">
                  <c:v>3718</c:v>
                </c:pt>
                <c:pt idx="1047">
                  <c:v>8119</c:v>
                </c:pt>
                <c:pt idx="1048">
                  <c:v>1775</c:v>
                </c:pt>
                <c:pt idx="1049">
                  <c:v>1193</c:v>
                </c:pt>
                <c:pt idx="1050">
                  <c:v>7657</c:v>
                </c:pt>
                <c:pt idx="1051">
                  <c:v>267</c:v>
                </c:pt>
                <c:pt idx="1052">
                  <c:v>4867</c:v>
                </c:pt>
                <c:pt idx="1053">
                  <c:v>8016</c:v>
                </c:pt>
                <c:pt idx="1054">
                  <c:v>3195</c:v>
                </c:pt>
                <c:pt idx="1055">
                  <c:v>3282</c:v>
                </c:pt>
                <c:pt idx="1056">
                  <c:v>900</c:v>
                </c:pt>
                <c:pt idx="1057">
                  <c:v>4469</c:v>
                </c:pt>
                <c:pt idx="1058">
                  <c:v>5531</c:v>
                </c:pt>
                <c:pt idx="1059">
                  <c:v>3747</c:v>
                </c:pt>
                <c:pt idx="1060">
                  <c:v>9053</c:v>
                </c:pt>
                <c:pt idx="1061">
                  <c:v>1111</c:v>
                </c:pt>
                <c:pt idx="1062">
                  <c:v>5153</c:v>
                </c:pt>
                <c:pt idx="1063">
                  <c:v>1474</c:v>
                </c:pt>
                <c:pt idx="1064">
                  <c:v>4223</c:v>
                </c:pt>
                <c:pt idx="1065">
                  <c:v>532</c:v>
                </c:pt>
                <c:pt idx="1066">
                  <c:v>2272</c:v>
                </c:pt>
                <c:pt idx="1067">
                  <c:v>9263</c:v>
                </c:pt>
                <c:pt idx="1068">
                  <c:v>5166</c:v>
                </c:pt>
                <c:pt idx="1069">
                  <c:v>7022</c:v>
                </c:pt>
                <c:pt idx="1070">
                  <c:v>1900</c:v>
                </c:pt>
                <c:pt idx="1071">
                  <c:v>9939</c:v>
                </c:pt>
                <c:pt idx="1072">
                  <c:v>5927</c:v>
                </c:pt>
                <c:pt idx="1073">
                  <c:v>170</c:v>
                </c:pt>
                <c:pt idx="1074">
                  <c:v>972</c:v>
                </c:pt>
                <c:pt idx="1075">
                  <c:v>2250</c:v>
                </c:pt>
                <c:pt idx="1076">
                  <c:v>6548</c:v>
                </c:pt>
                <c:pt idx="1077">
                  <c:v>9077</c:v>
                </c:pt>
                <c:pt idx="1078">
                  <c:v>8848</c:v>
                </c:pt>
                <c:pt idx="1079">
                  <c:v>1586</c:v>
                </c:pt>
                <c:pt idx="1080">
                  <c:v>6975</c:v>
                </c:pt>
                <c:pt idx="1081">
                  <c:v>5294</c:v>
                </c:pt>
                <c:pt idx="1082">
                  <c:v>3283</c:v>
                </c:pt>
                <c:pt idx="1083">
                  <c:v>3298</c:v>
                </c:pt>
                <c:pt idx="1084">
                  <c:v>10098</c:v>
                </c:pt>
                <c:pt idx="1085">
                  <c:v>4555</c:v>
                </c:pt>
                <c:pt idx="1086">
                  <c:v>5758</c:v>
                </c:pt>
                <c:pt idx="1087">
                  <c:v>9449</c:v>
                </c:pt>
                <c:pt idx="1088">
                  <c:v>9380</c:v>
                </c:pt>
                <c:pt idx="1089">
                  <c:v>3597</c:v>
                </c:pt>
                <c:pt idx="1090">
                  <c:v>10126</c:v>
                </c:pt>
                <c:pt idx="1091">
                  <c:v>9983</c:v>
                </c:pt>
                <c:pt idx="1092">
                  <c:v>4975</c:v>
                </c:pt>
                <c:pt idx="1093">
                  <c:v>7810</c:v>
                </c:pt>
                <c:pt idx="1094">
                  <c:v>3430</c:v>
                </c:pt>
                <c:pt idx="1095">
                  <c:v>6278</c:v>
                </c:pt>
                <c:pt idx="1096">
                  <c:v>8340</c:v>
                </c:pt>
                <c:pt idx="1097">
                  <c:v>4725</c:v>
                </c:pt>
                <c:pt idx="1098">
                  <c:v>8637</c:v>
                </c:pt>
                <c:pt idx="1099">
                  <c:v>4808</c:v>
                </c:pt>
                <c:pt idx="1100">
                  <c:v>6299</c:v>
                </c:pt>
                <c:pt idx="1101">
                  <c:v>8501</c:v>
                </c:pt>
                <c:pt idx="1102">
                  <c:v>5683</c:v>
                </c:pt>
                <c:pt idx="1103">
                  <c:v>2590</c:v>
                </c:pt>
                <c:pt idx="1104">
                  <c:v>7889</c:v>
                </c:pt>
                <c:pt idx="1105">
                  <c:v>7636</c:v>
                </c:pt>
                <c:pt idx="1106">
                  <c:v>7982</c:v>
                </c:pt>
                <c:pt idx="1107">
                  <c:v>10473</c:v>
                </c:pt>
                <c:pt idx="1108">
                  <c:v>517</c:v>
                </c:pt>
                <c:pt idx="1109">
                  <c:v>5095</c:v>
                </c:pt>
                <c:pt idx="1110">
                  <c:v>4560</c:v>
                </c:pt>
                <c:pt idx="1111">
                  <c:v>4646</c:v>
                </c:pt>
                <c:pt idx="1112">
                  <c:v>4612</c:v>
                </c:pt>
                <c:pt idx="1113">
                  <c:v>7620</c:v>
                </c:pt>
                <c:pt idx="1114">
                  <c:v>5383</c:v>
                </c:pt>
                <c:pt idx="1115">
                  <c:v>7273</c:v>
                </c:pt>
                <c:pt idx="1116">
                  <c:v>4749</c:v>
                </c:pt>
                <c:pt idx="1117">
                  <c:v>8359</c:v>
                </c:pt>
                <c:pt idx="1118">
                  <c:v>7036</c:v>
                </c:pt>
                <c:pt idx="1119">
                  <c:v>82</c:v>
                </c:pt>
                <c:pt idx="1120">
                  <c:v>6748</c:v>
                </c:pt>
                <c:pt idx="1121">
                  <c:v>8239</c:v>
                </c:pt>
                <c:pt idx="1122">
                  <c:v>3765</c:v>
                </c:pt>
                <c:pt idx="1123">
                  <c:v>9820</c:v>
                </c:pt>
                <c:pt idx="1124">
                  <c:v>5803</c:v>
                </c:pt>
                <c:pt idx="1125">
                  <c:v>2804</c:v>
                </c:pt>
                <c:pt idx="1126">
                  <c:v>7611</c:v>
                </c:pt>
                <c:pt idx="1127">
                  <c:v>212</c:v>
                </c:pt>
                <c:pt idx="1128">
                  <c:v>6508</c:v>
                </c:pt>
                <c:pt idx="1129">
                  <c:v>10276</c:v>
                </c:pt>
                <c:pt idx="1130">
                  <c:v>3239</c:v>
                </c:pt>
                <c:pt idx="1131">
                  <c:v>2485</c:v>
                </c:pt>
                <c:pt idx="1132">
                  <c:v>489</c:v>
                </c:pt>
                <c:pt idx="1133">
                  <c:v>2432</c:v>
                </c:pt>
                <c:pt idx="1134">
                  <c:v>7356</c:v>
                </c:pt>
                <c:pt idx="1135">
                  <c:v>8818</c:v>
                </c:pt>
                <c:pt idx="1136">
                  <c:v>9375</c:v>
                </c:pt>
                <c:pt idx="1137">
                  <c:v>3906</c:v>
                </c:pt>
                <c:pt idx="1138">
                  <c:v>6635</c:v>
                </c:pt>
                <c:pt idx="1139">
                  <c:v>2621</c:v>
                </c:pt>
                <c:pt idx="1140">
                  <c:v>7395</c:v>
                </c:pt>
                <c:pt idx="1141">
                  <c:v>4691</c:v>
                </c:pt>
                <c:pt idx="1142">
                  <c:v>8039</c:v>
                </c:pt>
                <c:pt idx="1143">
                  <c:v>690</c:v>
                </c:pt>
                <c:pt idx="1144">
                  <c:v>8133</c:v>
                </c:pt>
                <c:pt idx="1145">
                  <c:v>1816</c:v>
                </c:pt>
                <c:pt idx="1146">
                  <c:v>7906</c:v>
                </c:pt>
                <c:pt idx="1147">
                  <c:v>1914</c:v>
                </c:pt>
                <c:pt idx="1148">
                  <c:v>3113</c:v>
                </c:pt>
                <c:pt idx="1149">
                  <c:v>4957</c:v>
                </c:pt>
                <c:pt idx="1150">
                  <c:v>2471</c:v>
                </c:pt>
                <c:pt idx="1151">
                  <c:v>8228</c:v>
                </c:pt>
                <c:pt idx="1152">
                  <c:v>5938</c:v>
                </c:pt>
                <c:pt idx="1153">
                  <c:v>9633</c:v>
                </c:pt>
                <c:pt idx="1154">
                  <c:v>8026</c:v>
                </c:pt>
                <c:pt idx="1155">
                  <c:v>6524</c:v>
                </c:pt>
                <c:pt idx="1156">
                  <c:v>9028</c:v>
                </c:pt>
                <c:pt idx="1157">
                  <c:v>1335</c:v>
                </c:pt>
                <c:pt idx="1158">
                  <c:v>5560</c:v>
                </c:pt>
                <c:pt idx="1159">
                  <c:v>1629</c:v>
                </c:pt>
                <c:pt idx="1160">
                  <c:v>3863</c:v>
                </c:pt>
                <c:pt idx="1161">
                  <c:v>3694</c:v>
                </c:pt>
                <c:pt idx="1162">
                  <c:v>2929</c:v>
                </c:pt>
                <c:pt idx="1163">
                  <c:v>743</c:v>
                </c:pt>
                <c:pt idx="1164">
                  <c:v>4601</c:v>
                </c:pt>
                <c:pt idx="1165">
                  <c:v>9384</c:v>
                </c:pt>
                <c:pt idx="1166">
                  <c:v>7959</c:v>
                </c:pt>
                <c:pt idx="1167">
                  <c:v>1462</c:v>
                </c:pt>
                <c:pt idx="1168">
                  <c:v>7634</c:v>
                </c:pt>
                <c:pt idx="1169">
                  <c:v>9732</c:v>
                </c:pt>
                <c:pt idx="1170">
                  <c:v>6623</c:v>
                </c:pt>
                <c:pt idx="1171">
                  <c:v>2792</c:v>
                </c:pt>
                <c:pt idx="1172">
                  <c:v>1944</c:v>
                </c:pt>
                <c:pt idx="1173">
                  <c:v>1908</c:v>
                </c:pt>
                <c:pt idx="1174">
                  <c:v>6070</c:v>
                </c:pt>
                <c:pt idx="1175">
                  <c:v>8194</c:v>
                </c:pt>
                <c:pt idx="1176">
                  <c:v>7</c:v>
                </c:pt>
                <c:pt idx="1177">
                  <c:v>2458</c:v>
                </c:pt>
                <c:pt idx="1178">
                  <c:v>3016</c:v>
                </c:pt>
                <c:pt idx="1179">
                  <c:v>508</c:v>
                </c:pt>
                <c:pt idx="1180">
                  <c:v>10058</c:v>
                </c:pt>
                <c:pt idx="1181">
                  <c:v>1791</c:v>
                </c:pt>
                <c:pt idx="1182">
                  <c:v>9345</c:v>
                </c:pt>
                <c:pt idx="1183">
                  <c:v>10069</c:v>
                </c:pt>
                <c:pt idx="1184">
                  <c:v>5907</c:v>
                </c:pt>
                <c:pt idx="1185">
                  <c:v>3737</c:v>
                </c:pt>
                <c:pt idx="1186">
                  <c:v>1531</c:v>
                </c:pt>
                <c:pt idx="1187">
                  <c:v>3944</c:v>
                </c:pt>
                <c:pt idx="1188">
                  <c:v>6268</c:v>
                </c:pt>
                <c:pt idx="1189">
                  <c:v>1728</c:v>
                </c:pt>
                <c:pt idx="1190">
                  <c:v>2360</c:v>
                </c:pt>
                <c:pt idx="1191">
                  <c:v>658</c:v>
                </c:pt>
                <c:pt idx="1192">
                  <c:v>8402</c:v>
                </c:pt>
                <c:pt idx="1193">
                  <c:v>9704</c:v>
                </c:pt>
                <c:pt idx="1194">
                  <c:v>2610</c:v>
                </c:pt>
                <c:pt idx="1195">
                  <c:v>32</c:v>
                </c:pt>
                <c:pt idx="1196">
                  <c:v>10436</c:v>
                </c:pt>
                <c:pt idx="1197">
                  <c:v>2558</c:v>
                </c:pt>
                <c:pt idx="1198">
                  <c:v>5443</c:v>
                </c:pt>
                <c:pt idx="1199">
                  <c:v>5601</c:v>
                </c:pt>
                <c:pt idx="1200">
                  <c:v>5366</c:v>
                </c:pt>
                <c:pt idx="1201">
                  <c:v>5992</c:v>
                </c:pt>
                <c:pt idx="1202">
                  <c:v>2270</c:v>
                </c:pt>
                <c:pt idx="1203">
                  <c:v>5912</c:v>
                </c:pt>
                <c:pt idx="1204">
                  <c:v>10100</c:v>
                </c:pt>
                <c:pt idx="1205">
                  <c:v>10133</c:v>
                </c:pt>
                <c:pt idx="1206">
                  <c:v>3485</c:v>
                </c:pt>
                <c:pt idx="1207">
                  <c:v>7938</c:v>
                </c:pt>
                <c:pt idx="1208">
                  <c:v>4130</c:v>
                </c:pt>
                <c:pt idx="1209">
                  <c:v>6262</c:v>
                </c:pt>
                <c:pt idx="1210">
                  <c:v>8166</c:v>
                </c:pt>
                <c:pt idx="1211">
                  <c:v>7764</c:v>
                </c:pt>
                <c:pt idx="1212">
                  <c:v>8413</c:v>
                </c:pt>
                <c:pt idx="1213">
                  <c:v>3153</c:v>
                </c:pt>
                <c:pt idx="1214">
                  <c:v>4448</c:v>
                </c:pt>
                <c:pt idx="1215">
                  <c:v>1029</c:v>
                </c:pt>
                <c:pt idx="1216">
                  <c:v>5430</c:v>
                </c:pt>
                <c:pt idx="1217">
                  <c:v>468</c:v>
                </c:pt>
                <c:pt idx="1218">
                  <c:v>7640</c:v>
                </c:pt>
                <c:pt idx="1219">
                  <c:v>4021</c:v>
                </c:pt>
                <c:pt idx="1220">
                  <c:v>8395</c:v>
                </c:pt>
                <c:pt idx="1221">
                  <c:v>10400</c:v>
                </c:pt>
                <c:pt idx="1222">
                  <c:v>3689</c:v>
                </c:pt>
                <c:pt idx="1223">
                  <c:v>6572</c:v>
                </c:pt>
                <c:pt idx="1224">
                  <c:v>3949</c:v>
                </c:pt>
                <c:pt idx="1225">
                  <c:v>4373</c:v>
                </c:pt>
                <c:pt idx="1226">
                  <c:v>233</c:v>
                </c:pt>
                <c:pt idx="1227">
                  <c:v>1961</c:v>
                </c:pt>
                <c:pt idx="1228">
                  <c:v>6427</c:v>
                </c:pt>
                <c:pt idx="1229">
                  <c:v>10449</c:v>
                </c:pt>
                <c:pt idx="1230">
                  <c:v>2170</c:v>
                </c:pt>
                <c:pt idx="1231">
                  <c:v>5594</c:v>
                </c:pt>
                <c:pt idx="1232">
                  <c:v>8441</c:v>
                </c:pt>
                <c:pt idx="1233">
                  <c:v>3248</c:v>
                </c:pt>
                <c:pt idx="1234">
                  <c:v>8657</c:v>
                </c:pt>
                <c:pt idx="1235">
                  <c:v>3850</c:v>
                </c:pt>
                <c:pt idx="1236">
                  <c:v>8461</c:v>
                </c:pt>
                <c:pt idx="1237">
                  <c:v>2670</c:v>
                </c:pt>
                <c:pt idx="1238">
                  <c:v>7770</c:v>
                </c:pt>
                <c:pt idx="1239">
                  <c:v>6011</c:v>
                </c:pt>
                <c:pt idx="1240">
                  <c:v>214</c:v>
                </c:pt>
                <c:pt idx="1241">
                  <c:v>9937</c:v>
                </c:pt>
                <c:pt idx="1242">
                  <c:v>4202</c:v>
                </c:pt>
                <c:pt idx="1243">
                  <c:v>3739</c:v>
                </c:pt>
                <c:pt idx="1244">
                  <c:v>5400</c:v>
                </c:pt>
                <c:pt idx="1245">
                  <c:v>4577</c:v>
                </c:pt>
                <c:pt idx="1246">
                  <c:v>3940</c:v>
                </c:pt>
                <c:pt idx="1247">
                  <c:v>5172</c:v>
                </c:pt>
                <c:pt idx="1248">
                  <c:v>6887</c:v>
                </c:pt>
                <c:pt idx="1249">
                  <c:v>629</c:v>
                </c:pt>
                <c:pt idx="1250">
                  <c:v>8530</c:v>
                </c:pt>
                <c:pt idx="1251">
                  <c:v>2197</c:v>
                </c:pt>
                <c:pt idx="1252">
                  <c:v>5965</c:v>
                </c:pt>
                <c:pt idx="1253">
                  <c:v>1379</c:v>
                </c:pt>
                <c:pt idx="1254">
                  <c:v>2912</c:v>
                </c:pt>
                <c:pt idx="1255">
                  <c:v>3540</c:v>
                </c:pt>
                <c:pt idx="1256">
                  <c:v>225</c:v>
                </c:pt>
                <c:pt idx="1257">
                  <c:v>1224</c:v>
                </c:pt>
                <c:pt idx="1258">
                  <c:v>5841</c:v>
                </c:pt>
                <c:pt idx="1259">
                  <c:v>1475</c:v>
                </c:pt>
                <c:pt idx="1260">
                  <c:v>5880</c:v>
                </c:pt>
                <c:pt idx="1261">
                  <c:v>2053</c:v>
                </c:pt>
                <c:pt idx="1262">
                  <c:v>4479</c:v>
                </c:pt>
                <c:pt idx="1263">
                  <c:v>512</c:v>
                </c:pt>
                <c:pt idx="1264">
                  <c:v>1931</c:v>
                </c:pt>
                <c:pt idx="1265">
                  <c:v>752</c:v>
                </c:pt>
                <c:pt idx="1266">
                  <c:v>4732</c:v>
                </c:pt>
                <c:pt idx="1267">
                  <c:v>3423</c:v>
                </c:pt>
                <c:pt idx="1268">
                  <c:v>8750</c:v>
                </c:pt>
                <c:pt idx="1269">
                  <c:v>7960</c:v>
                </c:pt>
                <c:pt idx="1270">
                  <c:v>2988</c:v>
                </c:pt>
                <c:pt idx="1271">
                  <c:v>5157</c:v>
                </c:pt>
                <c:pt idx="1272">
                  <c:v>7919</c:v>
                </c:pt>
                <c:pt idx="1273">
                  <c:v>10272</c:v>
                </c:pt>
                <c:pt idx="1274">
                  <c:v>9140</c:v>
                </c:pt>
                <c:pt idx="1275">
                  <c:v>8123</c:v>
                </c:pt>
                <c:pt idx="1276">
                  <c:v>555</c:v>
                </c:pt>
                <c:pt idx="1277">
                  <c:v>2262</c:v>
                </c:pt>
                <c:pt idx="1278">
                  <c:v>1012</c:v>
                </c:pt>
                <c:pt idx="1279">
                  <c:v>9453</c:v>
                </c:pt>
                <c:pt idx="1280">
                  <c:v>843</c:v>
                </c:pt>
                <c:pt idx="1281">
                  <c:v>8423</c:v>
                </c:pt>
                <c:pt idx="1282">
                  <c:v>10032</c:v>
                </c:pt>
                <c:pt idx="1283">
                  <c:v>2818</c:v>
                </c:pt>
                <c:pt idx="1284">
                  <c:v>1127</c:v>
                </c:pt>
                <c:pt idx="1285">
                  <c:v>216</c:v>
                </c:pt>
                <c:pt idx="1286">
                  <c:v>64</c:v>
                </c:pt>
                <c:pt idx="1287">
                  <c:v>9727</c:v>
                </c:pt>
                <c:pt idx="1288">
                  <c:v>4451</c:v>
                </c:pt>
                <c:pt idx="1289">
                  <c:v>5329</c:v>
                </c:pt>
                <c:pt idx="1290">
                  <c:v>3701</c:v>
                </c:pt>
                <c:pt idx="1291">
                  <c:v>2945</c:v>
                </c:pt>
                <c:pt idx="1292">
                  <c:v>60</c:v>
                </c:pt>
                <c:pt idx="1293">
                  <c:v>3048</c:v>
                </c:pt>
                <c:pt idx="1294">
                  <c:v>1054</c:v>
                </c:pt>
                <c:pt idx="1295">
                  <c:v>2691</c:v>
                </c:pt>
                <c:pt idx="1296">
                  <c:v>4943</c:v>
                </c:pt>
                <c:pt idx="1297">
                  <c:v>417</c:v>
                </c:pt>
                <c:pt idx="1298">
                  <c:v>3075</c:v>
                </c:pt>
                <c:pt idx="1299">
                  <c:v>1140</c:v>
                </c:pt>
                <c:pt idx="1300">
                  <c:v>7900</c:v>
                </c:pt>
                <c:pt idx="1301">
                  <c:v>2430</c:v>
                </c:pt>
                <c:pt idx="1302">
                  <c:v>9694</c:v>
                </c:pt>
                <c:pt idx="1303">
                  <c:v>10496</c:v>
                </c:pt>
                <c:pt idx="1304">
                  <c:v>9258</c:v>
                </c:pt>
                <c:pt idx="1305">
                  <c:v>9424</c:v>
                </c:pt>
                <c:pt idx="1306">
                  <c:v>425</c:v>
                </c:pt>
                <c:pt idx="1307">
                  <c:v>5529</c:v>
                </c:pt>
                <c:pt idx="1308">
                  <c:v>2766</c:v>
                </c:pt>
                <c:pt idx="1309">
                  <c:v>452</c:v>
                </c:pt>
                <c:pt idx="1310">
                  <c:v>7205</c:v>
                </c:pt>
                <c:pt idx="1311">
                  <c:v>9685</c:v>
                </c:pt>
                <c:pt idx="1312">
                  <c:v>10132</c:v>
                </c:pt>
                <c:pt idx="1313">
                  <c:v>9058</c:v>
                </c:pt>
                <c:pt idx="1314">
                  <c:v>124</c:v>
                </c:pt>
                <c:pt idx="1315">
                  <c:v>6474</c:v>
                </c:pt>
                <c:pt idx="1316">
                  <c:v>1696</c:v>
                </c:pt>
                <c:pt idx="1317">
                  <c:v>5519</c:v>
                </c:pt>
                <c:pt idx="1318">
                  <c:v>182</c:v>
                </c:pt>
                <c:pt idx="1319">
                  <c:v>1610</c:v>
                </c:pt>
                <c:pt idx="1320">
                  <c:v>1510</c:v>
                </c:pt>
                <c:pt idx="1321">
                  <c:v>3736</c:v>
                </c:pt>
                <c:pt idx="1322">
                  <c:v>2525</c:v>
                </c:pt>
                <c:pt idx="1323">
                  <c:v>8300</c:v>
                </c:pt>
                <c:pt idx="1324">
                  <c:v>7641</c:v>
                </c:pt>
                <c:pt idx="1325">
                  <c:v>9627</c:v>
                </c:pt>
                <c:pt idx="1326">
                  <c:v>593</c:v>
                </c:pt>
                <c:pt idx="1327">
                  <c:v>10217</c:v>
                </c:pt>
                <c:pt idx="1328">
                  <c:v>4592</c:v>
                </c:pt>
                <c:pt idx="1329">
                  <c:v>1585</c:v>
                </c:pt>
                <c:pt idx="1330">
                  <c:v>3784</c:v>
                </c:pt>
                <c:pt idx="1331">
                  <c:v>6708</c:v>
                </c:pt>
                <c:pt idx="1332">
                  <c:v>4458</c:v>
                </c:pt>
                <c:pt idx="1333">
                  <c:v>2027</c:v>
                </c:pt>
                <c:pt idx="1334">
                  <c:v>1300</c:v>
                </c:pt>
                <c:pt idx="1335">
                  <c:v>5132</c:v>
                </c:pt>
                <c:pt idx="1336">
                  <c:v>6135</c:v>
                </c:pt>
                <c:pt idx="1337">
                  <c:v>5422</c:v>
                </c:pt>
                <c:pt idx="1338">
                  <c:v>10466</c:v>
                </c:pt>
                <c:pt idx="1339">
                  <c:v>9223</c:v>
                </c:pt>
                <c:pt idx="1340">
                  <c:v>1122</c:v>
                </c:pt>
                <c:pt idx="1341">
                  <c:v>3120</c:v>
                </c:pt>
                <c:pt idx="1342">
                  <c:v>5083</c:v>
                </c:pt>
                <c:pt idx="1343">
                  <c:v>657</c:v>
                </c:pt>
                <c:pt idx="1344">
                  <c:v>1159</c:v>
                </c:pt>
                <c:pt idx="1345">
                  <c:v>1603</c:v>
                </c:pt>
                <c:pt idx="1346">
                  <c:v>2974</c:v>
                </c:pt>
                <c:pt idx="1347">
                  <c:v>1017</c:v>
                </c:pt>
                <c:pt idx="1348">
                  <c:v>9095</c:v>
                </c:pt>
                <c:pt idx="1349">
                  <c:v>6568</c:v>
                </c:pt>
                <c:pt idx="1350">
                  <c:v>3109</c:v>
                </c:pt>
                <c:pt idx="1351">
                  <c:v>7303</c:v>
                </c:pt>
                <c:pt idx="1352">
                  <c:v>6364</c:v>
                </c:pt>
                <c:pt idx="1353">
                  <c:v>6286</c:v>
                </c:pt>
                <c:pt idx="1354">
                  <c:v>10107</c:v>
                </c:pt>
                <c:pt idx="1355">
                  <c:v>5249</c:v>
                </c:pt>
                <c:pt idx="1356">
                  <c:v>10176</c:v>
                </c:pt>
                <c:pt idx="1357">
                  <c:v>8439</c:v>
                </c:pt>
                <c:pt idx="1358">
                  <c:v>8592</c:v>
                </c:pt>
                <c:pt idx="1359">
                  <c:v>5229</c:v>
                </c:pt>
                <c:pt idx="1360">
                  <c:v>6196</c:v>
                </c:pt>
                <c:pt idx="1361">
                  <c:v>10203</c:v>
                </c:pt>
                <c:pt idx="1362">
                  <c:v>9949</c:v>
                </c:pt>
                <c:pt idx="1363">
                  <c:v>565</c:v>
                </c:pt>
                <c:pt idx="1364">
                  <c:v>6029</c:v>
                </c:pt>
                <c:pt idx="1365">
                  <c:v>9382</c:v>
                </c:pt>
                <c:pt idx="1366">
                  <c:v>4571</c:v>
                </c:pt>
                <c:pt idx="1367">
                  <c:v>4157</c:v>
                </c:pt>
                <c:pt idx="1368">
                  <c:v>4156</c:v>
                </c:pt>
                <c:pt idx="1369">
                  <c:v>3143</c:v>
                </c:pt>
                <c:pt idx="1370">
                  <c:v>2318</c:v>
                </c:pt>
                <c:pt idx="1371">
                  <c:v>10372</c:v>
                </c:pt>
                <c:pt idx="1372">
                  <c:v>6566</c:v>
                </c:pt>
                <c:pt idx="1373">
                  <c:v>10402</c:v>
                </c:pt>
                <c:pt idx="1374">
                  <c:v>3502</c:v>
                </c:pt>
                <c:pt idx="1375">
                  <c:v>5104</c:v>
                </c:pt>
                <c:pt idx="1376">
                  <c:v>6754</c:v>
                </c:pt>
                <c:pt idx="1377">
                  <c:v>1726</c:v>
                </c:pt>
                <c:pt idx="1378">
                  <c:v>3196</c:v>
                </c:pt>
                <c:pt idx="1379">
                  <c:v>3911</c:v>
                </c:pt>
                <c:pt idx="1380">
                  <c:v>5775</c:v>
                </c:pt>
                <c:pt idx="1381">
                  <c:v>5573</c:v>
                </c:pt>
                <c:pt idx="1382">
                  <c:v>6168</c:v>
                </c:pt>
                <c:pt idx="1383">
                  <c:v>6761</c:v>
                </c:pt>
                <c:pt idx="1384">
                  <c:v>8191</c:v>
                </c:pt>
                <c:pt idx="1385">
                  <c:v>4728</c:v>
                </c:pt>
                <c:pt idx="1386">
                  <c:v>1304</c:v>
                </c:pt>
                <c:pt idx="1387">
                  <c:v>10424</c:v>
                </c:pt>
                <c:pt idx="1388">
                  <c:v>5940</c:v>
                </c:pt>
                <c:pt idx="1389">
                  <c:v>1338</c:v>
                </c:pt>
                <c:pt idx="1390">
                  <c:v>2450</c:v>
                </c:pt>
                <c:pt idx="1391">
                  <c:v>3168</c:v>
                </c:pt>
                <c:pt idx="1392">
                  <c:v>10134</c:v>
                </c:pt>
                <c:pt idx="1393">
                  <c:v>1710</c:v>
                </c:pt>
                <c:pt idx="1394">
                  <c:v>2663</c:v>
                </c:pt>
                <c:pt idx="1395">
                  <c:v>10131</c:v>
                </c:pt>
                <c:pt idx="1396">
                  <c:v>3331</c:v>
                </c:pt>
                <c:pt idx="1397">
                  <c:v>10331</c:v>
                </c:pt>
                <c:pt idx="1398">
                  <c:v>5074</c:v>
                </c:pt>
                <c:pt idx="1399">
                  <c:v>6690</c:v>
                </c:pt>
                <c:pt idx="1400">
                  <c:v>4190</c:v>
                </c:pt>
                <c:pt idx="1401">
                  <c:v>8393</c:v>
                </c:pt>
                <c:pt idx="1402">
                  <c:v>9188</c:v>
                </c:pt>
                <c:pt idx="1403">
                  <c:v>10188</c:v>
                </c:pt>
                <c:pt idx="1404">
                  <c:v>1023</c:v>
                </c:pt>
                <c:pt idx="1405">
                  <c:v>7141</c:v>
                </c:pt>
                <c:pt idx="1406">
                  <c:v>10345</c:v>
                </c:pt>
                <c:pt idx="1407">
                  <c:v>4061</c:v>
                </c:pt>
                <c:pt idx="1408">
                  <c:v>9828</c:v>
                </c:pt>
                <c:pt idx="1409">
                  <c:v>10422</c:v>
                </c:pt>
                <c:pt idx="1410">
                  <c:v>5288</c:v>
                </c:pt>
                <c:pt idx="1411">
                  <c:v>9378</c:v>
                </c:pt>
                <c:pt idx="1412">
                  <c:v>7369</c:v>
                </c:pt>
                <c:pt idx="1413">
                  <c:v>3456</c:v>
                </c:pt>
                <c:pt idx="1414">
                  <c:v>9189</c:v>
                </c:pt>
                <c:pt idx="1415">
                  <c:v>3505</c:v>
                </c:pt>
                <c:pt idx="1416">
                  <c:v>7411</c:v>
                </c:pt>
                <c:pt idx="1417">
                  <c:v>919</c:v>
                </c:pt>
                <c:pt idx="1418">
                  <c:v>10497</c:v>
                </c:pt>
                <c:pt idx="1419">
                  <c:v>8316</c:v>
                </c:pt>
                <c:pt idx="1420">
                  <c:v>5019</c:v>
                </c:pt>
                <c:pt idx="1421">
                  <c:v>9693</c:v>
                </c:pt>
                <c:pt idx="1422">
                  <c:v>9207</c:v>
                </c:pt>
                <c:pt idx="1423">
                  <c:v>5602</c:v>
                </c:pt>
                <c:pt idx="1424">
                  <c:v>9964</c:v>
                </c:pt>
                <c:pt idx="1425">
                  <c:v>7380</c:v>
                </c:pt>
                <c:pt idx="1426">
                  <c:v>10218</c:v>
                </c:pt>
                <c:pt idx="1427">
                  <c:v>4513</c:v>
                </c:pt>
                <c:pt idx="1428">
                  <c:v>2036</c:v>
                </c:pt>
                <c:pt idx="1429">
                  <c:v>1669</c:v>
                </c:pt>
                <c:pt idx="1430">
                  <c:v>632</c:v>
                </c:pt>
                <c:pt idx="1431">
                  <c:v>3050</c:v>
                </c:pt>
                <c:pt idx="1432">
                  <c:v>7829</c:v>
                </c:pt>
                <c:pt idx="1433">
                  <c:v>5555</c:v>
                </c:pt>
                <c:pt idx="1434">
                  <c:v>8107</c:v>
                </c:pt>
                <c:pt idx="1435">
                  <c:v>1507</c:v>
                </c:pt>
                <c:pt idx="1436">
                  <c:v>6303</c:v>
                </c:pt>
                <c:pt idx="1437">
                  <c:v>8738</c:v>
                </c:pt>
                <c:pt idx="1438">
                  <c:v>9422</c:v>
                </c:pt>
                <c:pt idx="1439">
                  <c:v>6729</c:v>
                </c:pt>
                <c:pt idx="1440">
                  <c:v>9582</c:v>
                </c:pt>
                <c:pt idx="1441">
                  <c:v>8692</c:v>
                </c:pt>
                <c:pt idx="1442">
                  <c:v>6243</c:v>
                </c:pt>
                <c:pt idx="1443">
                  <c:v>8426</c:v>
                </c:pt>
                <c:pt idx="1444">
                  <c:v>1279</c:v>
                </c:pt>
                <c:pt idx="1445">
                  <c:v>8299</c:v>
                </c:pt>
                <c:pt idx="1446">
                  <c:v>7179</c:v>
                </c:pt>
                <c:pt idx="1447">
                  <c:v>8857</c:v>
                </c:pt>
                <c:pt idx="1448">
                  <c:v>6743</c:v>
                </c:pt>
                <c:pt idx="1449">
                  <c:v>3156</c:v>
                </c:pt>
                <c:pt idx="1450">
                  <c:v>8507</c:v>
                </c:pt>
                <c:pt idx="1451">
                  <c:v>2873</c:v>
                </c:pt>
                <c:pt idx="1452">
                  <c:v>2922</c:v>
                </c:pt>
                <c:pt idx="1453">
                  <c:v>842</c:v>
                </c:pt>
                <c:pt idx="1454">
                  <c:v>2321</c:v>
                </c:pt>
                <c:pt idx="1455">
                  <c:v>2265</c:v>
                </c:pt>
                <c:pt idx="1456">
                  <c:v>3480</c:v>
                </c:pt>
                <c:pt idx="1457">
                  <c:v>2369</c:v>
                </c:pt>
                <c:pt idx="1458">
                  <c:v>3998</c:v>
                </c:pt>
                <c:pt idx="1459">
                  <c:v>5045</c:v>
                </c:pt>
                <c:pt idx="1460">
                  <c:v>6649</c:v>
                </c:pt>
                <c:pt idx="1461">
                  <c:v>2294</c:v>
                </c:pt>
                <c:pt idx="1462">
                  <c:v>1227</c:v>
                </c:pt>
                <c:pt idx="1463">
                  <c:v>2566</c:v>
                </c:pt>
                <c:pt idx="1464">
                  <c:v>1509</c:v>
                </c:pt>
                <c:pt idx="1465">
                  <c:v>1706</c:v>
                </c:pt>
                <c:pt idx="1466">
                  <c:v>580</c:v>
                </c:pt>
                <c:pt idx="1467">
                  <c:v>5300</c:v>
                </c:pt>
                <c:pt idx="1468">
                  <c:v>6881</c:v>
                </c:pt>
                <c:pt idx="1469">
                  <c:v>2980</c:v>
                </c:pt>
                <c:pt idx="1470">
                  <c:v>4877</c:v>
                </c:pt>
                <c:pt idx="1471">
                  <c:v>1190</c:v>
                </c:pt>
                <c:pt idx="1472">
                  <c:v>7866</c:v>
                </c:pt>
                <c:pt idx="1473">
                  <c:v>8028</c:v>
                </c:pt>
                <c:pt idx="1474">
                  <c:v>5766</c:v>
                </c:pt>
                <c:pt idx="1475">
                  <c:v>8007</c:v>
                </c:pt>
                <c:pt idx="1476">
                  <c:v>7985</c:v>
                </c:pt>
                <c:pt idx="1477">
                  <c:v>5967</c:v>
                </c:pt>
                <c:pt idx="1478">
                  <c:v>7433</c:v>
                </c:pt>
                <c:pt idx="1479">
                  <c:v>3122</c:v>
                </c:pt>
                <c:pt idx="1480">
                  <c:v>285</c:v>
                </c:pt>
                <c:pt idx="1481">
                  <c:v>383</c:v>
                </c:pt>
                <c:pt idx="1482">
                  <c:v>9428</c:v>
                </c:pt>
                <c:pt idx="1483">
                  <c:v>4683</c:v>
                </c:pt>
                <c:pt idx="1484">
                  <c:v>9942</c:v>
                </c:pt>
                <c:pt idx="1485">
                  <c:v>8842</c:v>
                </c:pt>
                <c:pt idx="1486">
                  <c:v>10002</c:v>
                </c:pt>
                <c:pt idx="1487">
                  <c:v>7899</c:v>
                </c:pt>
                <c:pt idx="1488">
                  <c:v>2901</c:v>
                </c:pt>
                <c:pt idx="1489">
                  <c:v>3603</c:v>
                </c:pt>
                <c:pt idx="1490">
                  <c:v>1250</c:v>
                </c:pt>
                <c:pt idx="1491">
                  <c:v>8819</c:v>
                </c:pt>
                <c:pt idx="1492">
                  <c:v>8122</c:v>
                </c:pt>
                <c:pt idx="1493">
                  <c:v>6730</c:v>
                </c:pt>
                <c:pt idx="1494">
                  <c:v>5745</c:v>
                </c:pt>
                <c:pt idx="1495">
                  <c:v>4191</c:v>
                </c:pt>
                <c:pt idx="1496">
                  <c:v>1519</c:v>
                </c:pt>
                <c:pt idx="1497">
                  <c:v>4357</c:v>
                </c:pt>
                <c:pt idx="1498">
                  <c:v>1798</c:v>
                </c:pt>
                <c:pt idx="1499">
                  <c:v>2554</c:v>
                </c:pt>
                <c:pt idx="1500">
                  <c:v>6271</c:v>
                </c:pt>
                <c:pt idx="1501">
                  <c:v>4908</c:v>
                </c:pt>
                <c:pt idx="1502">
                  <c:v>5578</c:v>
                </c:pt>
                <c:pt idx="1503">
                  <c:v>4083</c:v>
                </c:pt>
                <c:pt idx="1504">
                  <c:v>1022</c:v>
                </c:pt>
                <c:pt idx="1505">
                  <c:v>2389</c:v>
                </c:pt>
                <c:pt idx="1506">
                  <c:v>6384</c:v>
                </c:pt>
                <c:pt idx="1507">
                  <c:v>1408</c:v>
                </c:pt>
                <c:pt idx="1508">
                  <c:v>9863</c:v>
                </c:pt>
                <c:pt idx="1509">
                  <c:v>2446</c:v>
                </c:pt>
                <c:pt idx="1510">
                  <c:v>874</c:v>
                </c:pt>
                <c:pt idx="1511">
                  <c:v>1881</c:v>
                </c:pt>
                <c:pt idx="1512">
                  <c:v>7261</c:v>
                </c:pt>
                <c:pt idx="1513">
                  <c:v>3231</c:v>
                </c:pt>
                <c:pt idx="1514">
                  <c:v>1928</c:v>
                </c:pt>
                <c:pt idx="1515">
                  <c:v>10356</c:v>
                </c:pt>
                <c:pt idx="1516">
                  <c:v>4118</c:v>
                </c:pt>
                <c:pt idx="1517">
                  <c:v>6697</c:v>
                </c:pt>
                <c:pt idx="1518">
                  <c:v>7431</c:v>
                </c:pt>
                <c:pt idx="1519">
                  <c:v>1513</c:v>
                </c:pt>
                <c:pt idx="1520">
                  <c:v>4008</c:v>
                </c:pt>
                <c:pt idx="1521">
                  <c:v>6857</c:v>
                </c:pt>
                <c:pt idx="1522">
                  <c:v>1146</c:v>
                </c:pt>
                <c:pt idx="1523">
                  <c:v>320</c:v>
                </c:pt>
                <c:pt idx="1524">
                  <c:v>110</c:v>
                </c:pt>
                <c:pt idx="1525">
                  <c:v>4049</c:v>
                </c:pt>
                <c:pt idx="1526">
                  <c:v>10015</c:v>
                </c:pt>
                <c:pt idx="1527">
                  <c:v>206</c:v>
                </c:pt>
                <c:pt idx="1528">
                  <c:v>6563</c:v>
                </c:pt>
                <c:pt idx="1529">
                  <c:v>7990</c:v>
                </c:pt>
                <c:pt idx="1530">
                  <c:v>4131</c:v>
                </c:pt>
                <c:pt idx="1531">
                  <c:v>3009</c:v>
                </c:pt>
                <c:pt idx="1532">
                  <c:v>4454</c:v>
                </c:pt>
                <c:pt idx="1533">
                  <c:v>6433</c:v>
                </c:pt>
                <c:pt idx="1534">
                  <c:v>880</c:v>
                </c:pt>
                <c:pt idx="1535">
                  <c:v>6366</c:v>
                </c:pt>
                <c:pt idx="1536">
                  <c:v>5687</c:v>
                </c:pt>
                <c:pt idx="1537">
                  <c:v>4842</c:v>
                </c:pt>
                <c:pt idx="1538">
                  <c:v>6290</c:v>
                </c:pt>
                <c:pt idx="1539">
                  <c:v>1959</c:v>
                </c:pt>
                <c:pt idx="1540">
                  <c:v>7741</c:v>
                </c:pt>
                <c:pt idx="1541">
                  <c:v>2814</c:v>
                </c:pt>
                <c:pt idx="1542">
                  <c:v>6912</c:v>
                </c:pt>
                <c:pt idx="1543">
                  <c:v>6140</c:v>
                </c:pt>
                <c:pt idx="1544">
                  <c:v>547</c:v>
                </c:pt>
                <c:pt idx="1545">
                  <c:v>9372</c:v>
                </c:pt>
                <c:pt idx="1546">
                  <c:v>1780</c:v>
                </c:pt>
                <c:pt idx="1547">
                  <c:v>2854</c:v>
                </c:pt>
                <c:pt idx="1548">
                  <c:v>1447</c:v>
                </c:pt>
                <c:pt idx="1549">
                  <c:v>4397</c:v>
                </c:pt>
                <c:pt idx="1550">
                  <c:v>7567</c:v>
                </c:pt>
                <c:pt idx="1551">
                  <c:v>8085</c:v>
                </c:pt>
                <c:pt idx="1552">
                  <c:v>1067</c:v>
                </c:pt>
                <c:pt idx="1553">
                  <c:v>9199</c:v>
                </c:pt>
                <c:pt idx="1554">
                  <c:v>7802</c:v>
                </c:pt>
                <c:pt idx="1555">
                  <c:v>5944</c:v>
                </c:pt>
                <c:pt idx="1556">
                  <c:v>611</c:v>
                </c:pt>
                <c:pt idx="1557">
                  <c:v>3785</c:v>
                </c:pt>
                <c:pt idx="1558">
                  <c:v>3513</c:v>
                </c:pt>
                <c:pt idx="1559">
                  <c:v>3583</c:v>
                </c:pt>
                <c:pt idx="1560">
                  <c:v>10028</c:v>
                </c:pt>
                <c:pt idx="1561">
                  <c:v>8579</c:v>
                </c:pt>
                <c:pt idx="1562">
                  <c:v>3353</c:v>
                </c:pt>
                <c:pt idx="1563">
                  <c:v>8867</c:v>
                </c:pt>
                <c:pt idx="1564">
                  <c:v>5429</c:v>
                </c:pt>
                <c:pt idx="1565">
                  <c:v>3097</c:v>
                </c:pt>
                <c:pt idx="1566">
                  <c:v>3349</c:v>
                </c:pt>
                <c:pt idx="1567">
                  <c:v>3411</c:v>
                </c:pt>
                <c:pt idx="1568">
                  <c:v>3226</c:v>
                </c:pt>
                <c:pt idx="1569">
                  <c:v>7839</c:v>
                </c:pt>
                <c:pt idx="1570">
                  <c:v>973</c:v>
                </c:pt>
                <c:pt idx="1571">
                  <c:v>3297</c:v>
                </c:pt>
                <c:pt idx="1572">
                  <c:v>8114</c:v>
                </c:pt>
                <c:pt idx="1573">
                  <c:v>8565</c:v>
                </c:pt>
                <c:pt idx="1574">
                  <c:v>4559</c:v>
                </c:pt>
                <c:pt idx="1575">
                  <c:v>5741</c:v>
                </c:pt>
                <c:pt idx="1576">
                  <c:v>5038</c:v>
                </c:pt>
                <c:pt idx="1577">
                  <c:v>7311</c:v>
                </c:pt>
                <c:pt idx="1578">
                  <c:v>5872</c:v>
                </c:pt>
                <c:pt idx="1579">
                  <c:v>6389</c:v>
                </c:pt>
                <c:pt idx="1580">
                  <c:v>6856</c:v>
                </c:pt>
                <c:pt idx="1581">
                  <c:v>798</c:v>
                </c:pt>
                <c:pt idx="1582">
                  <c:v>7878</c:v>
                </c:pt>
                <c:pt idx="1583">
                  <c:v>10034</c:v>
                </c:pt>
                <c:pt idx="1584">
                  <c:v>3627</c:v>
                </c:pt>
                <c:pt idx="1585">
                  <c:v>5118</c:v>
                </c:pt>
                <c:pt idx="1586">
                  <c:v>3992</c:v>
                </c:pt>
                <c:pt idx="1587">
                  <c:v>10269</c:v>
                </c:pt>
                <c:pt idx="1588">
                  <c:v>4161</c:v>
                </c:pt>
                <c:pt idx="1589">
                  <c:v>6763</c:v>
                </c:pt>
                <c:pt idx="1590">
                  <c:v>3766</c:v>
                </c:pt>
                <c:pt idx="1591">
                  <c:v>1406</c:v>
                </c:pt>
                <c:pt idx="1592">
                  <c:v>2695</c:v>
                </c:pt>
                <c:pt idx="1593">
                  <c:v>9026</c:v>
                </c:pt>
                <c:pt idx="1594">
                  <c:v>1926</c:v>
                </c:pt>
                <c:pt idx="1595">
                  <c:v>810</c:v>
                </c:pt>
                <c:pt idx="1596">
                  <c:v>1125</c:v>
                </c:pt>
                <c:pt idx="1597">
                  <c:v>7044</c:v>
                </c:pt>
                <c:pt idx="1598">
                  <c:v>4079</c:v>
                </c:pt>
                <c:pt idx="1599">
                  <c:v>8354</c:v>
                </c:pt>
                <c:pt idx="1600">
                  <c:v>5796</c:v>
                </c:pt>
                <c:pt idx="1601">
                  <c:v>2241</c:v>
                </c:pt>
                <c:pt idx="1602">
                  <c:v>332</c:v>
                </c:pt>
                <c:pt idx="1603">
                  <c:v>7984</c:v>
                </c:pt>
                <c:pt idx="1604">
                  <c:v>6141</c:v>
                </c:pt>
                <c:pt idx="1605">
                  <c:v>8763</c:v>
                </c:pt>
                <c:pt idx="1606">
                  <c:v>5475</c:v>
                </c:pt>
                <c:pt idx="1607">
                  <c:v>5126</c:v>
                </c:pt>
                <c:pt idx="1608">
                  <c:v>6161</c:v>
                </c:pt>
                <c:pt idx="1609">
                  <c:v>4889</c:v>
                </c:pt>
                <c:pt idx="1610">
                  <c:v>2679</c:v>
                </c:pt>
                <c:pt idx="1611">
                  <c:v>4864</c:v>
                </c:pt>
                <c:pt idx="1612">
                  <c:v>9853</c:v>
                </c:pt>
                <c:pt idx="1613">
                  <c:v>1951</c:v>
                </c:pt>
                <c:pt idx="1614">
                  <c:v>2499</c:v>
                </c:pt>
                <c:pt idx="1615">
                  <c:v>6556</c:v>
                </c:pt>
                <c:pt idx="1616">
                  <c:v>930</c:v>
                </c:pt>
                <c:pt idx="1617">
                  <c:v>4447</c:v>
                </c:pt>
                <c:pt idx="1618">
                  <c:v>10234</c:v>
                </c:pt>
                <c:pt idx="1619">
                  <c:v>3604</c:v>
                </c:pt>
                <c:pt idx="1620">
                  <c:v>7048</c:v>
                </c:pt>
                <c:pt idx="1621">
                  <c:v>3420</c:v>
                </c:pt>
                <c:pt idx="1622">
                  <c:v>544</c:v>
                </c:pt>
                <c:pt idx="1623">
                  <c:v>9468</c:v>
                </c:pt>
                <c:pt idx="1624">
                  <c:v>4519</c:v>
                </c:pt>
                <c:pt idx="1625">
                  <c:v>8696</c:v>
                </c:pt>
                <c:pt idx="1626">
                  <c:v>6380</c:v>
                </c:pt>
                <c:pt idx="1627">
                  <c:v>883</c:v>
                </c:pt>
                <c:pt idx="1628">
                  <c:v>2923</c:v>
                </c:pt>
                <c:pt idx="1629">
                  <c:v>5319</c:v>
                </c:pt>
                <c:pt idx="1630">
                  <c:v>4081</c:v>
                </c:pt>
                <c:pt idx="1631">
                  <c:v>7955</c:v>
                </c:pt>
                <c:pt idx="1632">
                  <c:v>1800</c:v>
                </c:pt>
                <c:pt idx="1633">
                  <c:v>6910</c:v>
                </c:pt>
                <c:pt idx="1634">
                  <c:v>352</c:v>
                </c:pt>
                <c:pt idx="1635">
                  <c:v>10328</c:v>
                </c:pt>
                <c:pt idx="1636">
                  <c:v>1708</c:v>
                </c:pt>
                <c:pt idx="1637">
                  <c:v>8708</c:v>
                </c:pt>
                <c:pt idx="1638">
                  <c:v>8952</c:v>
                </c:pt>
                <c:pt idx="1639">
                  <c:v>8306</c:v>
                </c:pt>
                <c:pt idx="1640">
                  <c:v>4394</c:v>
                </c:pt>
                <c:pt idx="1641">
                  <c:v>3494</c:v>
                </c:pt>
                <c:pt idx="1642">
                  <c:v>341</c:v>
                </c:pt>
                <c:pt idx="1643">
                  <c:v>8430</c:v>
                </c:pt>
                <c:pt idx="1644">
                  <c:v>7470</c:v>
                </c:pt>
                <c:pt idx="1645">
                  <c:v>3123</c:v>
                </c:pt>
                <c:pt idx="1646">
                  <c:v>3307</c:v>
                </c:pt>
                <c:pt idx="1647">
                  <c:v>8391</c:v>
                </c:pt>
                <c:pt idx="1648">
                  <c:v>3490</c:v>
                </c:pt>
                <c:pt idx="1649">
                  <c:v>3640</c:v>
                </c:pt>
                <c:pt idx="1650">
                  <c:v>3369</c:v>
                </c:pt>
                <c:pt idx="1651">
                  <c:v>4344</c:v>
                </c:pt>
                <c:pt idx="1652">
                  <c:v>7417</c:v>
                </c:pt>
                <c:pt idx="1653">
                  <c:v>7603</c:v>
                </c:pt>
                <c:pt idx="1654">
                  <c:v>1019</c:v>
                </c:pt>
                <c:pt idx="1655">
                  <c:v>9502</c:v>
                </c:pt>
                <c:pt idx="1656">
                  <c:v>5858</c:v>
                </c:pt>
                <c:pt idx="1657">
                  <c:v>5342</c:v>
                </c:pt>
                <c:pt idx="1658">
                  <c:v>10383</c:v>
                </c:pt>
                <c:pt idx="1659">
                  <c:v>8069</c:v>
                </c:pt>
                <c:pt idx="1660">
                  <c:v>5264</c:v>
                </c:pt>
                <c:pt idx="1661">
                  <c:v>3493</c:v>
                </c:pt>
                <c:pt idx="1662">
                  <c:v>6684</c:v>
                </c:pt>
                <c:pt idx="1663">
                  <c:v>4380</c:v>
                </c:pt>
                <c:pt idx="1664">
                  <c:v>7160</c:v>
                </c:pt>
                <c:pt idx="1665">
                  <c:v>8196</c:v>
                </c:pt>
                <c:pt idx="1666">
                  <c:v>9238</c:v>
                </c:pt>
                <c:pt idx="1667">
                  <c:v>9752</c:v>
                </c:pt>
                <c:pt idx="1668">
                  <c:v>9208</c:v>
                </c:pt>
                <c:pt idx="1669">
                  <c:v>4209</c:v>
                </c:pt>
                <c:pt idx="1670">
                  <c:v>4045</c:v>
                </c:pt>
                <c:pt idx="1671">
                  <c:v>8094</c:v>
                </c:pt>
                <c:pt idx="1672">
                  <c:v>5867</c:v>
                </c:pt>
                <c:pt idx="1673">
                  <c:v>2327</c:v>
                </c:pt>
                <c:pt idx="1674">
                  <c:v>9383</c:v>
                </c:pt>
                <c:pt idx="1675">
                  <c:v>6979</c:v>
                </c:pt>
                <c:pt idx="1676">
                  <c:v>5259</c:v>
                </c:pt>
                <c:pt idx="1677">
                  <c:v>287</c:v>
                </c:pt>
                <c:pt idx="1678">
                  <c:v>358</c:v>
                </c:pt>
                <c:pt idx="1679">
                  <c:v>1679</c:v>
                </c:pt>
                <c:pt idx="1680">
                  <c:v>1496</c:v>
                </c:pt>
                <c:pt idx="1681">
                  <c:v>5212</c:v>
                </c:pt>
                <c:pt idx="1682">
                  <c:v>6731</c:v>
                </c:pt>
                <c:pt idx="1683">
                  <c:v>8650</c:v>
                </c:pt>
                <c:pt idx="1684">
                  <c:v>3586</c:v>
                </c:pt>
                <c:pt idx="1685">
                  <c:v>7947</c:v>
                </c:pt>
                <c:pt idx="1686">
                  <c:v>7006</c:v>
                </c:pt>
                <c:pt idx="1687">
                  <c:v>7767</c:v>
                </c:pt>
                <c:pt idx="1688">
                  <c:v>9051</c:v>
                </c:pt>
                <c:pt idx="1689">
                  <c:v>7513</c:v>
                </c:pt>
                <c:pt idx="1690">
                  <c:v>3700</c:v>
                </c:pt>
                <c:pt idx="1691">
                  <c:v>3183</c:v>
                </c:pt>
                <c:pt idx="1692">
                  <c:v>1141</c:v>
                </c:pt>
                <c:pt idx="1693">
                  <c:v>6611</c:v>
                </c:pt>
                <c:pt idx="1694">
                  <c:v>6118</c:v>
                </c:pt>
                <c:pt idx="1695">
                  <c:v>7645</c:v>
                </c:pt>
                <c:pt idx="1696">
                  <c:v>6095</c:v>
                </c:pt>
                <c:pt idx="1697">
                  <c:v>4461</c:v>
                </c:pt>
                <c:pt idx="1698">
                  <c:v>8263</c:v>
                </c:pt>
                <c:pt idx="1699">
                  <c:v>8182</c:v>
                </c:pt>
                <c:pt idx="1700">
                  <c:v>9758</c:v>
                </c:pt>
                <c:pt idx="1701">
                  <c:v>4523</c:v>
                </c:pt>
                <c:pt idx="1702">
                  <c:v>5593</c:v>
                </c:pt>
                <c:pt idx="1703">
                  <c:v>3754</c:v>
                </c:pt>
                <c:pt idx="1704">
                  <c:v>3516</c:v>
                </c:pt>
                <c:pt idx="1705">
                  <c:v>9393</c:v>
                </c:pt>
                <c:pt idx="1706">
                  <c:v>9362</c:v>
                </c:pt>
                <c:pt idx="1707">
                  <c:v>2235</c:v>
                </c:pt>
                <c:pt idx="1708">
                  <c:v>9670</c:v>
                </c:pt>
                <c:pt idx="1709">
                  <c:v>9008</c:v>
                </c:pt>
                <c:pt idx="1710">
                  <c:v>2855</c:v>
                </c:pt>
                <c:pt idx="1711">
                  <c:v>2070</c:v>
                </c:pt>
                <c:pt idx="1712">
                  <c:v>628</c:v>
                </c:pt>
                <c:pt idx="1713">
                  <c:v>6914</c:v>
                </c:pt>
                <c:pt idx="1714">
                  <c:v>198</c:v>
                </c:pt>
                <c:pt idx="1715">
                  <c:v>6935</c:v>
                </c:pt>
                <c:pt idx="1716">
                  <c:v>6932</c:v>
                </c:pt>
                <c:pt idx="1717">
                  <c:v>5655</c:v>
                </c:pt>
                <c:pt idx="1718">
                  <c:v>6235</c:v>
                </c:pt>
                <c:pt idx="1719">
                  <c:v>3119</c:v>
                </c:pt>
                <c:pt idx="1720">
                  <c:v>1382</c:v>
                </c:pt>
                <c:pt idx="1721">
                  <c:v>9236</c:v>
                </c:pt>
                <c:pt idx="1722">
                  <c:v>613</c:v>
                </c:pt>
                <c:pt idx="1723">
                  <c:v>5384</c:v>
                </c:pt>
                <c:pt idx="1724">
                  <c:v>1896</c:v>
                </c:pt>
                <c:pt idx="1725">
                  <c:v>5833</c:v>
                </c:pt>
                <c:pt idx="1726">
                  <c:v>3635</c:v>
                </c:pt>
                <c:pt idx="1727">
                  <c:v>6714</c:v>
                </c:pt>
                <c:pt idx="1728">
                  <c:v>1179</c:v>
                </c:pt>
                <c:pt idx="1729">
                  <c:v>2624</c:v>
                </c:pt>
                <c:pt idx="1730">
                  <c:v>7467</c:v>
                </c:pt>
                <c:pt idx="1731">
                  <c:v>385</c:v>
                </c:pt>
                <c:pt idx="1732">
                  <c:v>10070</c:v>
                </c:pt>
                <c:pt idx="1733">
                  <c:v>4211</c:v>
                </c:pt>
                <c:pt idx="1734">
                  <c:v>6458</c:v>
                </c:pt>
                <c:pt idx="1735">
                  <c:v>8831</c:v>
                </c:pt>
                <c:pt idx="1736">
                  <c:v>4043</c:v>
                </c:pt>
                <c:pt idx="1737">
                  <c:v>364</c:v>
                </c:pt>
                <c:pt idx="1738">
                  <c:v>6082</c:v>
                </c:pt>
                <c:pt idx="1739">
                  <c:v>4832</c:v>
                </c:pt>
                <c:pt idx="1740">
                  <c:v>301</c:v>
                </c:pt>
                <c:pt idx="1741">
                  <c:v>805</c:v>
                </c:pt>
                <c:pt idx="1742">
                  <c:v>2452</c:v>
                </c:pt>
                <c:pt idx="1743">
                  <c:v>5625</c:v>
                </c:pt>
                <c:pt idx="1744">
                  <c:v>2237</c:v>
                </c:pt>
                <c:pt idx="1745">
                  <c:v>8935</c:v>
                </c:pt>
                <c:pt idx="1746">
                  <c:v>389</c:v>
                </c:pt>
                <c:pt idx="1747">
                  <c:v>8682</c:v>
                </c:pt>
                <c:pt idx="1748">
                  <c:v>7378</c:v>
                </c:pt>
                <c:pt idx="1749">
                  <c:v>9423</c:v>
                </c:pt>
                <c:pt idx="1750">
                  <c:v>4990</c:v>
                </c:pt>
                <c:pt idx="1751">
                  <c:v>8859</c:v>
                </c:pt>
                <c:pt idx="1752">
                  <c:v>8702</c:v>
                </c:pt>
                <c:pt idx="1753">
                  <c:v>4763</c:v>
                </c:pt>
                <c:pt idx="1754">
                  <c:v>8914</c:v>
                </c:pt>
                <c:pt idx="1755">
                  <c:v>2653</c:v>
                </c:pt>
                <c:pt idx="1756">
                  <c:v>382</c:v>
                </c:pt>
                <c:pt idx="1757">
                  <c:v>644</c:v>
                </c:pt>
                <c:pt idx="1758">
                  <c:v>2480</c:v>
                </c:pt>
                <c:pt idx="1759">
                  <c:v>4292</c:v>
                </c:pt>
                <c:pt idx="1760">
                  <c:v>353</c:v>
                </c:pt>
                <c:pt idx="1761">
                  <c:v>949</c:v>
                </c:pt>
                <c:pt idx="1762">
                  <c:v>3310</c:v>
                </c:pt>
                <c:pt idx="1763">
                  <c:v>6495</c:v>
                </c:pt>
                <c:pt idx="1764">
                  <c:v>585</c:v>
                </c:pt>
                <c:pt idx="1765">
                  <c:v>5301</c:v>
                </c:pt>
                <c:pt idx="1766">
                  <c:v>2745</c:v>
                </c:pt>
                <c:pt idx="1767">
                  <c:v>4760</c:v>
                </c:pt>
                <c:pt idx="1768">
                  <c:v>3981</c:v>
                </c:pt>
                <c:pt idx="1769">
                  <c:v>3644</c:v>
                </c:pt>
                <c:pt idx="1770">
                  <c:v>6411</c:v>
                </c:pt>
                <c:pt idx="1771">
                  <c:v>9952</c:v>
                </c:pt>
                <c:pt idx="1772">
                  <c:v>3762</c:v>
                </c:pt>
                <c:pt idx="1773">
                  <c:v>3236</c:v>
                </c:pt>
                <c:pt idx="1774">
                  <c:v>9664</c:v>
                </c:pt>
                <c:pt idx="1775">
                  <c:v>3081</c:v>
                </c:pt>
                <c:pt idx="1776">
                  <c:v>8190</c:v>
                </c:pt>
                <c:pt idx="1777">
                  <c:v>1802</c:v>
                </c:pt>
                <c:pt idx="1778">
                  <c:v>7376</c:v>
                </c:pt>
                <c:pt idx="1779">
                  <c:v>10236</c:v>
                </c:pt>
                <c:pt idx="1780">
                  <c:v>5482</c:v>
                </c:pt>
                <c:pt idx="1781">
                  <c:v>9183</c:v>
                </c:pt>
                <c:pt idx="1782">
                  <c:v>10351</c:v>
                </c:pt>
                <c:pt idx="1783">
                  <c:v>5244</c:v>
                </c:pt>
                <c:pt idx="1784">
                  <c:v>9699</c:v>
                </c:pt>
                <c:pt idx="1785">
                  <c:v>8375</c:v>
                </c:pt>
                <c:pt idx="1786">
                  <c:v>9347</c:v>
                </c:pt>
                <c:pt idx="1787">
                  <c:v>9067</c:v>
                </c:pt>
                <c:pt idx="1788">
                  <c:v>862</c:v>
                </c:pt>
                <c:pt idx="1789">
                  <c:v>6750</c:v>
                </c:pt>
                <c:pt idx="1790">
                  <c:v>760</c:v>
                </c:pt>
                <c:pt idx="1791">
                  <c:v>3527</c:v>
                </c:pt>
                <c:pt idx="1792">
                  <c:v>3522</c:v>
                </c:pt>
                <c:pt idx="1793">
                  <c:v>8033</c:v>
                </c:pt>
                <c:pt idx="1794">
                  <c:v>8092</c:v>
                </c:pt>
                <c:pt idx="1795">
                  <c:v>6700</c:v>
                </c:pt>
                <c:pt idx="1796">
                  <c:v>7616</c:v>
                </c:pt>
                <c:pt idx="1797">
                  <c:v>1941</c:v>
                </c:pt>
                <c:pt idx="1798">
                  <c:v>8641</c:v>
                </c:pt>
                <c:pt idx="1799">
                  <c:v>2938</c:v>
                </c:pt>
                <c:pt idx="1800">
                  <c:v>2946</c:v>
                </c:pt>
                <c:pt idx="1801">
                  <c:v>4731</c:v>
                </c:pt>
                <c:pt idx="1802">
                  <c:v>2908</c:v>
                </c:pt>
                <c:pt idx="1803">
                  <c:v>2153</c:v>
                </c:pt>
                <c:pt idx="1804">
                  <c:v>8121</c:v>
                </c:pt>
                <c:pt idx="1805">
                  <c:v>8075</c:v>
                </c:pt>
                <c:pt idx="1806">
                  <c:v>4287</c:v>
                </c:pt>
                <c:pt idx="1807">
                  <c:v>2454</c:v>
                </c:pt>
                <c:pt idx="1808">
                  <c:v>3489</c:v>
                </c:pt>
                <c:pt idx="1809">
                  <c:v>9195</c:v>
                </c:pt>
                <c:pt idx="1810">
                  <c:v>8526</c:v>
                </c:pt>
                <c:pt idx="1811">
                  <c:v>10413</c:v>
                </c:pt>
                <c:pt idx="1812">
                  <c:v>3387</c:v>
                </c:pt>
                <c:pt idx="1813">
                  <c:v>9215</c:v>
                </c:pt>
                <c:pt idx="1814">
                  <c:v>7562</c:v>
                </c:pt>
                <c:pt idx="1815">
                  <c:v>8222</c:v>
                </c:pt>
                <c:pt idx="1816">
                  <c:v>7775</c:v>
                </c:pt>
                <c:pt idx="1817">
                  <c:v>6155</c:v>
                </c:pt>
                <c:pt idx="1818">
                  <c:v>5972</c:v>
                </c:pt>
                <c:pt idx="1819">
                  <c:v>6851</c:v>
                </c:pt>
                <c:pt idx="1820">
                  <c:v>73</c:v>
                </c:pt>
                <c:pt idx="1821">
                  <c:v>9719</c:v>
                </c:pt>
                <c:pt idx="1822">
                  <c:v>9660</c:v>
                </c:pt>
                <c:pt idx="1823">
                  <c:v>1646</c:v>
                </c:pt>
                <c:pt idx="1824">
                  <c:v>8303</c:v>
                </c:pt>
                <c:pt idx="1825">
                  <c:v>4791</c:v>
                </c:pt>
                <c:pt idx="1826">
                  <c:v>7322</c:v>
                </c:pt>
                <c:pt idx="1827">
                  <c:v>9118</c:v>
                </c:pt>
                <c:pt idx="1828">
                  <c:v>9144</c:v>
                </c:pt>
                <c:pt idx="1829">
                  <c:v>3595</c:v>
                </c:pt>
                <c:pt idx="1830">
                  <c:v>8882</c:v>
                </c:pt>
                <c:pt idx="1831">
                  <c:v>88</c:v>
                </c:pt>
                <c:pt idx="1832">
                  <c:v>6003</c:v>
                </c:pt>
                <c:pt idx="1833">
                  <c:v>2611</c:v>
                </c:pt>
                <c:pt idx="1834">
                  <c:v>280</c:v>
                </c:pt>
                <c:pt idx="1835">
                  <c:v>1061</c:v>
                </c:pt>
                <c:pt idx="1836">
                  <c:v>9369</c:v>
                </c:pt>
                <c:pt idx="1837">
                  <c:v>4718</c:v>
                </c:pt>
                <c:pt idx="1838">
                  <c:v>9723</c:v>
                </c:pt>
                <c:pt idx="1839">
                  <c:v>7663</c:v>
                </c:pt>
                <c:pt idx="1840">
                  <c:v>231</c:v>
                </c:pt>
                <c:pt idx="1841">
                  <c:v>2927</c:v>
                </c:pt>
                <c:pt idx="1842">
                  <c:v>10284</c:v>
                </c:pt>
                <c:pt idx="1843">
                  <c:v>2698</c:v>
                </c:pt>
                <c:pt idx="1844">
                  <c:v>398</c:v>
                </c:pt>
                <c:pt idx="1845">
                  <c:v>10191</c:v>
                </c:pt>
                <c:pt idx="1846">
                  <c:v>9628</c:v>
                </c:pt>
                <c:pt idx="1847">
                  <c:v>9800</c:v>
                </c:pt>
                <c:pt idx="1848">
                  <c:v>6136</c:v>
                </c:pt>
                <c:pt idx="1849">
                  <c:v>9823</c:v>
                </c:pt>
                <c:pt idx="1850">
                  <c:v>4248</c:v>
                </c:pt>
                <c:pt idx="1851">
                  <c:v>72</c:v>
                </c:pt>
                <c:pt idx="1852">
                  <c:v>7601</c:v>
                </c:pt>
                <c:pt idx="1853">
                  <c:v>2187</c:v>
                </c:pt>
                <c:pt idx="1854">
                  <c:v>426</c:v>
                </c:pt>
                <c:pt idx="1855">
                  <c:v>6266</c:v>
                </c:pt>
                <c:pt idx="1856">
                  <c:v>2034</c:v>
                </c:pt>
                <c:pt idx="1857">
                  <c:v>6774</c:v>
                </c:pt>
                <c:pt idx="1858">
                  <c:v>4778</c:v>
                </c:pt>
                <c:pt idx="1859">
                  <c:v>2493</c:v>
                </c:pt>
                <c:pt idx="1860">
                  <c:v>109</c:v>
                </c:pt>
                <c:pt idx="1861">
                  <c:v>6547</c:v>
                </c:pt>
                <c:pt idx="1862">
                  <c:v>3499</c:v>
                </c:pt>
                <c:pt idx="1863">
                  <c:v>4573</c:v>
                </c:pt>
                <c:pt idx="1864">
                  <c:v>840</c:v>
                </c:pt>
                <c:pt idx="1865">
                  <c:v>8017</c:v>
                </c:pt>
                <c:pt idx="1866">
                  <c:v>9790</c:v>
                </c:pt>
                <c:pt idx="1867">
                  <c:v>8174</c:v>
                </c:pt>
                <c:pt idx="1868">
                  <c:v>111</c:v>
                </c:pt>
                <c:pt idx="1869">
                  <c:v>9305</c:v>
                </c:pt>
                <c:pt idx="1870">
                  <c:v>6249</c:v>
                </c:pt>
                <c:pt idx="1871">
                  <c:v>9677</c:v>
                </c:pt>
                <c:pt idx="1872">
                  <c:v>10179</c:v>
                </c:pt>
                <c:pt idx="1873">
                  <c:v>423</c:v>
                </c:pt>
                <c:pt idx="1874">
                  <c:v>3926</c:v>
                </c:pt>
                <c:pt idx="1875">
                  <c:v>446</c:v>
                </c:pt>
                <c:pt idx="1876">
                  <c:v>1312</c:v>
                </c:pt>
                <c:pt idx="1877">
                  <c:v>6534</c:v>
                </c:pt>
                <c:pt idx="1878">
                  <c:v>3643</c:v>
                </c:pt>
                <c:pt idx="1879">
                  <c:v>8010</c:v>
                </c:pt>
                <c:pt idx="1880">
                  <c:v>8946</c:v>
                </c:pt>
                <c:pt idx="1881">
                  <c:v>776</c:v>
                </c:pt>
                <c:pt idx="1882">
                  <c:v>8264</c:v>
                </c:pt>
                <c:pt idx="1883">
                  <c:v>5883</c:v>
                </c:pt>
                <c:pt idx="1884">
                  <c:v>4980</c:v>
                </c:pt>
                <c:pt idx="1885">
                  <c:v>10297</c:v>
                </c:pt>
                <c:pt idx="1886">
                  <c:v>7308</c:v>
                </c:pt>
                <c:pt idx="1887">
                  <c:v>3134</c:v>
                </c:pt>
                <c:pt idx="1888">
                  <c:v>4970</c:v>
                </c:pt>
                <c:pt idx="1889">
                  <c:v>2786</c:v>
                </c:pt>
                <c:pt idx="1890">
                  <c:v>2534</c:v>
                </c:pt>
                <c:pt idx="1891">
                  <c:v>3996</c:v>
                </c:pt>
                <c:pt idx="1892">
                  <c:v>2408</c:v>
                </c:pt>
                <c:pt idx="1893">
                  <c:v>3247</c:v>
                </c:pt>
                <c:pt idx="1894">
                  <c:v>8829</c:v>
                </c:pt>
                <c:pt idx="1895">
                  <c:v>9242</c:v>
                </c:pt>
                <c:pt idx="1896">
                  <c:v>7498</c:v>
                </c:pt>
                <c:pt idx="1897">
                  <c:v>2417</c:v>
                </c:pt>
                <c:pt idx="1898">
                  <c:v>9147</c:v>
                </c:pt>
                <c:pt idx="1899">
                  <c:v>7535</c:v>
                </c:pt>
                <c:pt idx="1900">
                  <c:v>1587</c:v>
                </c:pt>
                <c:pt idx="1901">
                  <c:v>8384</c:v>
                </c:pt>
                <c:pt idx="1902">
                  <c:v>6752</c:v>
                </c:pt>
                <c:pt idx="1903">
                  <c:v>5187</c:v>
                </c:pt>
                <c:pt idx="1904">
                  <c:v>9695</c:v>
                </c:pt>
                <c:pt idx="1905">
                  <c:v>3773</c:v>
                </c:pt>
                <c:pt idx="1906">
                  <c:v>6960</c:v>
                </c:pt>
                <c:pt idx="1907">
                  <c:v>8849</c:v>
                </c:pt>
                <c:pt idx="1908">
                  <c:v>5355</c:v>
                </c:pt>
                <c:pt idx="1909">
                  <c:v>6213</c:v>
                </c:pt>
                <c:pt idx="1910">
                  <c:v>9327</c:v>
                </c:pt>
                <c:pt idx="1911">
                  <c:v>3956</c:v>
                </c:pt>
                <c:pt idx="1912">
                  <c:v>5753</c:v>
                </c:pt>
                <c:pt idx="1913">
                  <c:v>901</c:v>
                </c:pt>
                <c:pt idx="1914">
                  <c:v>3836</c:v>
                </c:pt>
                <c:pt idx="1915">
                  <c:v>7963</c:v>
                </c:pt>
                <c:pt idx="1916">
                  <c:v>7896</c:v>
                </c:pt>
                <c:pt idx="1917">
                  <c:v>9990</c:v>
                </c:pt>
                <c:pt idx="1918">
                  <c:v>4623</c:v>
                </c:pt>
                <c:pt idx="1919">
                  <c:v>7098</c:v>
                </c:pt>
                <c:pt idx="1920">
                  <c:v>2205</c:v>
                </c:pt>
                <c:pt idx="1921">
                  <c:v>2623</c:v>
                </c:pt>
                <c:pt idx="1922">
                  <c:v>1089</c:v>
                </c:pt>
                <c:pt idx="1923">
                  <c:v>2633</c:v>
                </c:pt>
                <c:pt idx="1924">
                  <c:v>6788</c:v>
                </c:pt>
                <c:pt idx="1925">
                  <c:v>5514</c:v>
                </c:pt>
                <c:pt idx="1926">
                  <c:v>614</c:v>
                </c:pt>
                <c:pt idx="1927">
                  <c:v>8091</c:v>
                </c:pt>
                <c:pt idx="1928">
                  <c:v>7757</c:v>
                </c:pt>
                <c:pt idx="1929">
                  <c:v>5719</c:v>
                </c:pt>
                <c:pt idx="1930">
                  <c:v>10483</c:v>
                </c:pt>
                <c:pt idx="1931">
                  <c:v>6691</c:v>
                </c:pt>
                <c:pt idx="1932">
                  <c:v>9733</c:v>
                </c:pt>
                <c:pt idx="1933">
                  <c:v>6679</c:v>
                </c:pt>
                <c:pt idx="1934">
                  <c:v>228</c:v>
                </c:pt>
                <c:pt idx="1935">
                  <c:v>5778</c:v>
                </c:pt>
                <c:pt idx="1936">
                  <c:v>1056</c:v>
                </c:pt>
                <c:pt idx="1937">
                  <c:v>7400</c:v>
                </c:pt>
                <c:pt idx="1938">
                  <c:v>749</c:v>
                </c:pt>
                <c:pt idx="1939">
                  <c:v>2589</c:v>
                </c:pt>
                <c:pt idx="1940">
                  <c:v>9056</c:v>
                </c:pt>
                <c:pt idx="1941">
                  <c:v>10194</c:v>
                </c:pt>
                <c:pt idx="1942">
                  <c:v>7872</c:v>
                </c:pt>
                <c:pt idx="1943">
                  <c:v>5917</c:v>
                </c:pt>
                <c:pt idx="1944">
                  <c:v>4026</c:v>
                </c:pt>
                <c:pt idx="1945">
                  <c:v>3659</c:v>
                </c:pt>
                <c:pt idx="1946">
                  <c:v>2937</c:v>
                </c:pt>
                <c:pt idx="1947">
                  <c:v>482</c:v>
                </c:pt>
                <c:pt idx="1948">
                  <c:v>2082</c:v>
                </c:pt>
                <c:pt idx="1949">
                  <c:v>6588</c:v>
                </c:pt>
                <c:pt idx="1950">
                  <c:v>5186</c:v>
                </c:pt>
                <c:pt idx="1951">
                  <c:v>5644</c:v>
                </c:pt>
                <c:pt idx="1952">
                  <c:v>8425</c:v>
                </c:pt>
                <c:pt idx="1953">
                  <c:v>3442</c:v>
                </c:pt>
                <c:pt idx="1954">
                  <c:v>7178</c:v>
                </c:pt>
                <c:pt idx="1955">
                  <c:v>3293</c:v>
                </c:pt>
                <c:pt idx="1956">
                  <c:v>9663</c:v>
                </c:pt>
                <c:pt idx="1957">
                  <c:v>1991</c:v>
                </c:pt>
                <c:pt idx="1958">
                  <c:v>7390</c:v>
                </c:pt>
                <c:pt idx="1959">
                  <c:v>8794</c:v>
                </c:pt>
                <c:pt idx="1960">
                  <c:v>7949</c:v>
                </c:pt>
                <c:pt idx="1961">
                  <c:v>3471</c:v>
                </c:pt>
                <c:pt idx="1962">
                  <c:v>914</c:v>
                </c:pt>
                <c:pt idx="1963">
                  <c:v>6659</c:v>
                </c:pt>
                <c:pt idx="1964">
                  <c:v>8169</c:v>
                </c:pt>
                <c:pt idx="1965">
                  <c:v>6852</c:v>
                </c:pt>
                <c:pt idx="1966">
                  <c:v>6363</c:v>
                </c:pt>
                <c:pt idx="1967">
                  <c:v>1835</c:v>
                </c:pt>
                <c:pt idx="1968">
                  <c:v>5380</c:v>
                </c:pt>
                <c:pt idx="1969">
                  <c:v>8826</c:v>
                </c:pt>
                <c:pt idx="1970">
                  <c:v>6760</c:v>
                </c:pt>
                <c:pt idx="1971">
                  <c:v>9020</c:v>
                </c:pt>
                <c:pt idx="1972">
                  <c:v>8477</c:v>
                </c:pt>
                <c:pt idx="1973">
                  <c:v>1095</c:v>
                </c:pt>
                <c:pt idx="1974">
                  <c:v>8962</c:v>
                </c:pt>
                <c:pt idx="1975">
                  <c:v>2895</c:v>
                </c:pt>
                <c:pt idx="1976">
                  <c:v>983</c:v>
                </c:pt>
                <c:pt idx="1977">
                  <c:v>10296</c:v>
                </c:pt>
                <c:pt idx="1978">
                  <c:v>2529</c:v>
                </c:pt>
                <c:pt idx="1979">
                  <c:v>3320</c:v>
                </c:pt>
                <c:pt idx="1980">
                  <c:v>2761</c:v>
                </c:pt>
                <c:pt idx="1981">
                  <c:v>2453</c:v>
                </c:pt>
                <c:pt idx="1982">
                  <c:v>1565</c:v>
                </c:pt>
                <c:pt idx="1983">
                  <c:v>3466</c:v>
                </c:pt>
                <c:pt idx="1984">
                  <c:v>5530</c:v>
                </c:pt>
                <c:pt idx="1985">
                  <c:v>10450</c:v>
                </c:pt>
                <c:pt idx="1986">
                  <c:v>5968</c:v>
                </c:pt>
                <c:pt idx="1987">
                  <c:v>1719</c:v>
                </c:pt>
                <c:pt idx="1988">
                  <c:v>1154</c:v>
                </c:pt>
                <c:pt idx="1989">
                  <c:v>9376</c:v>
                </c:pt>
                <c:pt idx="1990">
                  <c:v>1687</c:v>
                </c:pt>
                <c:pt idx="1991">
                  <c:v>3851</c:v>
                </c:pt>
                <c:pt idx="1992">
                  <c:v>1287</c:v>
                </c:pt>
                <c:pt idx="1993">
                  <c:v>9743</c:v>
                </c:pt>
                <c:pt idx="1994">
                  <c:v>7825</c:v>
                </c:pt>
                <c:pt idx="1995">
                  <c:v>5415</c:v>
                </c:pt>
                <c:pt idx="1996">
                  <c:v>1697</c:v>
                </c:pt>
                <c:pt idx="1997">
                  <c:v>3462</c:v>
                </c:pt>
                <c:pt idx="1998">
                  <c:v>10324</c:v>
                </c:pt>
                <c:pt idx="1999">
                  <c:v>9398</c:v>
                </c:pt>
                <c:pt idx="2000">
                  <c:v>1653</c:v>
                </c:pt>
                <c:pt idx="2001">
                  <c:v>10376</c:v>
                </c:pt>
                <c:pt idx="2002">
                  <c:v>3245</c:v>
                </c:pt>
                <c:pt idx="2003">
                  <c:v>9350</c:v>
                </c:pt>
                <c:pt idx="2004">
                  <c:v>3626</c:v>
                </c:pt>
                <c:pt idx="2005">
                  <c:v>8633</c:v>
                </c:pt>
                <c:pt idx="2006">
                  <c:v>693</c:v>
                </c:pt>
                <c:pt idx="2007">
                  <c:v>9741</c:v>
                </c:pt>
                <c:pt idx="2008">
                  <c:v>10153</c:v>
                </c:pt>
                <c:pt idx="2009">
                  <c:v>1644</c:v>
                </c:pt>
                <c:pt idx="2010">
                  <c:v>9953</c:v>
                </c:pt>
                <c:pt idx="2011">
                  <c:v>808</c:v>
                </c:pt>
                <c:pt idx="2012">
                  <c:v>5642</c:v>
                </c:pt>
                <c:pt idx="2013">
                  <c:v>9808</c:v>
                </c:pt>
                <c:pt idx="2014">
                  <c:v>2760</c:v>
                </c:pt>
                <c:pt idx="2015">
                  <c:v>10207</c:v>
                </c:pt>
                <c:pt idx="2016">
                  <c:v>2521</c:v>
                </c:pt>
                <c:pt idx="2017">
                  <c:v>10313</c:v>
                </c:pt>
                <c:pt idx="2018">
                  <c:v>6471</c:v>
                </c:pt>
                <c:pt idx="2019">
                  <c:v>3021</c:v>
                </c:pt>
                <c:pt idx="2020">
                  <c:v>2639</c:v>
                </c:pt>
                <c:pt idx="2021">
                  <c:v>1947</c:v>
                </c:pt>
                <c:pt idx="2022">
                  <c:v>5850</c:v>
                </c:pt>
                <c:pt idx="2023">
                  <c:v>7883</c:v>
                </c:pt>
                <c:pt idx="2024">
                  <c:v>1557</c:v>
                </c:pt>
                <c:pt idx="2025">
                  <c:v>4136</c:v>
                </c:pt>
                <c:pt idx="2026">
                  <c:v>1043</c:v>
                </c:pt>
                <c:pt idx="2027">
                  <c:v>329</c:v>
                </c:pt>
                <c:pt idx="2028">
                  <c:v>5048</c:v>
                </c:pt>
                <c:pt idx="2029">
                  <c:v>7472</c:v>
                </c:pt>
                <c:pt idx="2030">
                  <c:v>4668</c:v>
                </c:pt>
                <c:pt idx="2031">
                  <c:v>10485</c:v>
                </c:pt>
                <c:pt idx="2032">
                  <c:v>5041</c:v>
                </c:pt>
                <c:pt idx="2033">
                  <c:v>2211</c:v>
                </c:pt>
                <c:pt idx="2034">
                  <c:v>2677</c:v>
                </c:pt>
                <c:pt idx="2035">
                  <c:v>5200</c:v>
                </c:pt>
                <c:pt idx="2036">
                  <c:v>4747</c:v>
                </c:pt>
                <c:pt idx="2037">
                  <c:v>10106</c:v>
                </c:pt>
                <c:pt idx="2038">
                  <c:v>3550</c:v>
                </c:pt>
                <c:pt idx="2039">
                  <c:v>1396</c:v>
                </c:pt>
                <c:pt idx="2040">
                  <c:v>2719</c:v>
                </c:pt>
                <c:pt idx="2041">
                  <c:v>4258</c:v>
                </c:pt>
                <c:pt idx="2042">
                  <c:v>9868</c:v>
                </c:pt>
                <c:pt idx="2043">
                  <c:v>1042</c:v>
                </c:pt>
                <c:pt idx="2044">
                  <c:v>5535</c:v>
                </c:pt>
                <c:pt idx="2045">
                  <c:v>6117</c:v>
                </c:pt>
                <c:pt idx="2046">
                  <c:v>494</c:v>
                </c:pt>
                <c:pt idx="2047">
                  <c:v>106</c:v>
                </c:pt>
                <c:pt idx="2048">
                  <c:v>6260</c:v>
                </c:pt>
                <c:pt idx="2049">
                  <c:v>7508</c:v>
                </c:pt>
                <c:pt idx="2050">
                  <c:v>2210</c:v>
                </c:pt>
                <c:pt idx="2051">
                  <c:v>2171</c:v>
                </c:pt>
                <c:pt idx="2052">
                  <c:v>5154</c:v>
                </c:pt>
                <c:pt idx="2053">
                  <c:v>1289</c:v>
                </c:pt>
                <c:pt idx="2054">
                  <c:v>5633</c:v>
                </c:pt>
                <c:pt idx="2055">
                  <c:v>4553</c:v>
                </c:pt>
                <c:pt idx="2056">
                  <c:v>7094</c:v>
                </c:pt>
                <c:pt idx="2057">
                  <c:v>6334</c:v>
                </c:pt>
                <c:pt idx="2058">
                  <c:v>2085</c:v>
                </c:pt>
                <c:pt idx="2059">
                  <c:v>6530</c:v>
                </c:pt>
                <c:pt idx="2060">
                  <c:v>6479</c:v>
                </c:pt>
                <c:pt idx="2061">
                  <c:v>8563</c:v>
                </c:pt>
                <c:pt idx="2062">
                  <c:v>4675</c:v>
                </c:pt>
                <c:pt idx="2063">
                  <c:v>6621</c:v>
                </c:pt>
                <c:pt idx="2064">
                  <c:v>5736</c:v>
                </c:pt>
                <c:pt idx="2065">
                  <c:v>1680</c:v>
                </c:pt>
                <c:pt idx="2066">
                  <c:v>1857</c:v>
                </c:pt>
                <c:pt idx="2067">
                  <c:v>349</c:v>
                </c:pt>
                <c:pt idx="2068">
                  <c:v>3121</c:v>
                </c:pt>
                <c:pt idx="2069">
                  <c:v>1145</c:v>
                </c:pt>
                <c:pt idx="2070">
                  <c:v>4788</c:v>
                </c:pt>
                <c:pt idx="2071">
                  <c:v>3680</c:v>
                </c:pt>
                <c:pt idx="2072">
                  <c:v>6915</c:v>
                </c:pt>
                <c:pt idx="2073">
                  <c:v>2482</c:v>
                </c:pt>
                <c:pt idx="2074">
                  <c:v>825</c:v>
                </c:pt>
                <c:pt idx="2075">
                  <c:v>2372</c:v>
                </c:pt>
                <c:pt idx="2076">
                  <c:v>7155</c:v>
                </c:pt>
                <c:pt idx="2077">
                  <c:v>2476</c:v>
                </c:pt>
                <c:pt idx="2078">
                  <c:v>2024</c:v>
                </c:pt>
                <c:pt idx="2079">
                  <c:v>4473</c:v>
                </c:pt>
                <c:pt idx="2080">
                  <c:v>6498</c:v>
                </c:pt>
                <c:pt idx="2081">
                  <c:v>4145</c:v>
                </c:pt>
                <c:pt idx="2082">
                  <c:v>2111</c:v>
                </c:pt>
                <c:pt idx="2083">
                  <c:v>2186</c:v>
                </c:pt>
                <c:pt idx="2084">
                  <c:v>9567</c:v>
                </c:pt>
                <c:pt idx="2085">
                  <c:v>3451</c:v>
                </c:pt>
                <c:pt idx="2086">
                  <c:v>4360</c:v>
                </c:pt>
                <c:pt idx="2087">
                  <c:v>2535</c:v>
                </c:pt>
                <c:pt idx="2088">
                  <c:v>1483</c:v>
                </c:pt>
                <c:pt idx="2089">
                  <c:v>6650</c:v>
                </c:pt>
                <c:pt idx="2090">
                  <c:v>57</c:v>
                </c:pt>
                <c:pt idx="2091">
                  <c:v>6800</c:v>
                </c:pt>
                <c:pt idx="2092">
                  <c:v>9409</c:v>
                </c:pt>
                <c:pt idx="2093">
                  <c:v>8801</c:v>
                </c:pt>
                <c:pt idx="2094">
                  <c:v>2487</c:v>
                </c:pt>
                <c:pt idx="2095">
                  <c:v>737</c:v>
                </c:pt>
                <c:pt idx="2096">
                  <c:v>3481</c:v>
                </c:pt>
                <c:pt idx="2097">
                  <c:v>5534</c:v>
                </c:pt>
                <c:pt idx="2098">
                  <c:v>300</c:v>
                </c:pt>
                <c:pt idx="2099">
                  <c:v>9256</c:v>
                </c:pt>
                <c:pt idx="2100">
                  <c:v>333</c:v>
                </c:pt>
                <c:pt idx="2101">
                  <c:v>2847</c:v>
                </c:pt>
                <c:pt idx="2102">
                  <c:v>442</c:v>
                </c:pt>
                <c:pt idx="2103">
                  <c:v>6928</c:v>
                </c:pt>
                <c:pt idx="2104">
                  <c:v>6815</c:v>
                </c:pt>
                <c:pt idx="2105">
                  <c:v>1640</c:v>
                </c:pt>
                <c:pt idx="2106">
                  <c:v>7591</c:v>
                </c:pt>
                <c:pt idx="2107">
                  <c:v>5162</c:v>
                </c:pt>
                <c:pt idx="2108">
                  <c:v>371</c:v>
                </c:pt>
                <c:pt idx="2109">
                  <c:v>1247</c:v>
                </c:pt>
                <c:pt idx="2110">
                  <c:v>5182</c:v>
                </c:pt>
                <c:pt idx="2111">
                  <c:v>1363</c:v>
                </c:pt>
                <c:pt idx="2112">
                  <c:v>6264</c:v>
                </c:pt>
                <c:pt idx="2113">
                  <c:v>8661</c:v>
                </c:pt>
                <c:pt idx="2114">
                  <c:v>2957</c:v>
                </c:pt>
                <c:pt idx="2115">
                  <c:v>8031</c:v>
                </c:pt>
                <c:pt idx="2116">
                  <c:v>4304</c:v>
                </c:pt>
                <c:pt idx="2117">
                  <c:v>6033</c:v>
                </c:pt>
                <c:pt idx="2118">
                  <c:v>9336</c:v>
                </c:pt>
                <c:pt idx="2119">
                  <c:v>5217</c:v>
                </c:pt>
                <c:pt idx="2120">
                  <c:v>7859</c:v>
                </c:pt>
                <c:pt idx="2121">
                  <c:v>5836</c:v>
                </c:pt>
                <c:pt idx="2122">
                  <c:v>6882</c:v>
                </c:pt>
                <c:pt idx="2123">
                  <c:v>888</c:v>
                </c:pt>
                <c:pt idx="2124">
                  <c:v>8184</c:v>
                </c:pt>
                <c:pt idx="2125">
                  <c:v>2346</c:v>
                </c:pt>
                <c:pt idx="2126">
                  <c:v>2472</c:v>
                </c:pt>
                <c:pt idx="2127">
                  <c:v>9855</c:v>
                </c:pt>
                <c:pt idx="2128">
                  <c:v>6950</c:v>
                </c:pt>
                <c:pt idx="2129">
                  <c:v>8575</c:v>
                </c:pt>
                <c:pt idx="2130">
                  <c:v>4706</c:v>
                </c:pt>
                <c:pt idx="2131">
                  <c:v>6953</c:v>
                </c:pt>
                <c:pt idx="2132">
                  <c:v>1520</c:v>
                </c:pt>
                <c:pt idx="2133">
                  <c:v>2236</c:v>
                </c:pt>
                <c:pt idx="2134">
                  <c:v>7008</c:v>
                </c:pt>
                <c:pt idx="2135">
                  <c:v>7108</c:v>
                </c:pt>
                <c:pt idx="2136">
                  <c:v>2504</c:v>
                </c:pt>
                <c:pt idx="2137">
                  <c:v>587</c:v>
                </c:pt>
                <c:pt idx="2138">
                  <c:v>1221</c:v>
                </c:pt>
                <c:pt idx="2139">
                  <c:v>9678</c:v>
                </c:pt>
                <c:pt idx="2140">
                  <c:v>377</c:v>
                </c:pt>
                <c:pt idx="2141">
                  <c:v>5353</c:v>
                </c:pt>
                <c:pt idx="2142">
                  <c:v>8985</c:v>
                </c:pt>
                <c:pt idx="2143">
                  <c:v>4226</c:v>
                </c:pt>
                <c:pt idx="2144">
                  <c:v>6397</c:v>
                </c:pt>
                <c:pt idx="2145">
                  <c:v>3882</c:v>
                </c:pt>
                <c:pt idx="2146">
                  <c:v>9805</c:v>
                </c:pt>
                <c:pt idx="2147">
                  <c:v>7156</c:v>
                </c:pt>
                <c:pt idx="2148">
                  <c:v>1079</c:v>
                </c:pt>
                <c:pt idx="2149">
                  <c:v>9835</c:v>
                </c:pt>
                <c:pt idx="2150">
                  <c:v>3036</c:v>
                </c:pt>
                <c:pt idx="2151">
                  <c:v>9482</c:v>
                </c:pt>
                <c:pt idx="2152">
                  <c:v>7760</c:v>
                </c:pt>
                <c:pt idx="2153">
                  <c:v>9859</c:v>
                </c:pt>
                <c:pt idx="2154">
                  <c:v>7109</c:v>
                </c:pt>
                <c:pt idx="2155">
                  <c:v>4803</c:v>
                </c:pt>
                <c:pt idx="2156">
                  <c:v>6374</c:v>
                </c:pt>
                <c:pt idx="2157">
                  <c:v>8933</c:v>
                </c:pt>
                <c:pt idx="2158">
                  <c:v>2479</c:v>
                </c:pt>
                <c:pt idx="2159">
                  <c:v>4996</c:v>
                </c:pt>
                <c:pt idx="2160">
                  <c:v>8947</c:v>
                </c:pt>
                <c:pt idx="2161">
                  <c:v>5757</c:v>
                </c:pt>
                <c:pt idx="2162">
                  <c:v>6351</c:v>
                </c:pt>
                <c:pt idx="2163">
                  <c:v>3255</c:v>
                </c:pt>
                <c:pt idx="2164">
                  <c:v>5582</c:v>
                </c:pt>
                <c:pt idx="2165">
                  <c:v>4936</c:v>
                </c:pt>
                <c:pt idx="2166">
                  <c:v>8671</c:v>
                </c:pt>
                <c:pt idx="2167">
                  <c:v>2008</c:v>
                </c:pt>
                <c:pt idx="2168">
                  <c:v>536</c:v>
                </c:pt>
                <c:pt idx="2169">
                  <c:v>1953</c:v>
                </c:pt>
                <c:pt idx="2170">
                  <c:v>7368</c:v>
                </c:pt>
                <c:pt idx="2171">
                  <c:v>9641</c:v>
                </c:pt>
                <c:pt idx="2172">
                  <c:v>8360</c:v>
                </c:pt>
                <c:pt idx="2173">
                  <c:v>6308</c:v>
                </c:pt>
                <c:pt idx="2174">
                  <c:v>5707</c:v>
                </c:pt>
                <c:pt idx="2175">
                  <c:v>1846</c:v>
                </c:pt>
                <c:pt idx="2176">
                  <c:v>9386</c:v>
                </c:pt>
                <c:pt idx="2177">
                  <c:v>1264</c:v>
                </c:pt>
                <c:pt idx="2178">
                  <c:v>10103</c:v>
                </c:pt>
                <c:pt idx="2179">
                  <c:v>3772</c:v>
                </c:pt>
                <c:pt idx="2180">
                  <c:v>8551</c:v>
                </c:pt>
                <c:pt idx="2181">
                  <c:v>845</c:v>
                </c:pt>
                <c:pt idx="2182">
                  <c:v>692</c:v>
                </c:pt>
                <c:pt idx="2183">
                  <c:v>8285</c:v>
                </c:pt>
                <c:pt idx="2184">
                  <c:v>5715</c:v>
                </c:pt>
                <c:pt idx="2185">
                  <c:v>2459</c:v>
                </c:pt>
                <c:pt idx="2186">
                  <c:v>9198</c:v>
                </c:pt>
                <c:pt idx="2187">
                  <c:v>5189</c:v>
                </c:pt>
                <c:pt idx="2188">
                  <c:v>3698</c:v>
                </c:pt>
                <c:pt idx="2189">
                  <c:v>8205</c:v>
                </c:pt>
                <c:pt idx="2190">
                  <c:v>7812</c:v>
                </c:pt>
                <c:pt idx="2191">
                  <c:v>3886</c:v>
                </c:pt>
                <c:pt idx="2192">
                  <c:v>9761</c:v>
                </c:pt>
                <c:pt idx="2193">
                  <c:v>2513</c:v>
                </c:pt>
                <c:pt idx="2194">
                  <c:v>2635</c:v>
                </c:pt>
                <c:pt idx="2195">
                  <c:v>6005</c:v>
                </c:pt>
                <c:pt idx="2196">
                  <c:v>6505</c:v>
                </c:pt>
                <c:pt idx="2197">
                  <c:v>2405</c:v>
                </c:pt>
                <c:pt idx="2198">
                  <c:v>6599</c:v>
                </c:pt>
                <c:pt idx="2199">
                  <c:v>6244</c:v>
                </c:pt>
                <c:pt idx="2200">
                  <c:v>10073</c:v>
                </c:pt>
                <c:pt idx="2201">
                  <c:v>9672</c:v>
                </c:pt>
                <c:pt idx="2202">
                  <c:v>5349</c:v>
                </c:pt>
                <c:pt idx="2203">
                  <c:v>6057</c:v>
                </c:pt>
                <c:pt idx="2204">
                  <c:v>2498</c:v>
                </c:pt>
                <c:pt idx="2205">
                  <c:v>8500</c:v>
                </c:pt>
                <c:pt idx="2206">
                  <c:v>10326</c:v>
                </c:pt>
                <c:pt idx="2207">
                  <c:v>9115</c:v>
                </c:pt>
                <c:pt idx="2208">
                  <c:v>8487</c:v>
                </c:pt>
                <c:pt idx="2209">
                  <c:v>6061</c:v>
                </c:pt>
                <c:pt idx="2210">
                  <c:v>5170</c:v>
                </c:pt>
                <c:pt idx="2211">
                  <c:v>4293</c:v>
                </c:pt>
                <c:pt idx="2212">
                  <c:v>4366</c:v>
                </c:pt>
                <c:pt idx="2213">
                  <c:v>10221</c:v>
                </c:pt>
                <c:pt idx="2214">
                  <c:v>2200</c:v>
                </c:pt>
                <c:pt idx="2215">
                  <c:v>3890</c:v>
                </c:pt>
                <c:pt idx="2216">
                  <c:v>2374</c:v>
                </c:pt>
                <c:pt idx="2217">
                  <c:v>5910</c:v>
                </c:pt>
                <c:pt idx="2218">
                  <c:v>8645</c:v>
                </c:pt>
                <c:pt idx="2219">
                  <c:v>770</c:v>
                </c:pt>
                <c:pt idx="2220">
                  <c:v>6105</c:v>
                </c:pt>
                <c:pt idx="2221">
                  <c:v>3938</c:v>
                </c:pt>
                <c:pt idx="2222">
                  <c:v>607</c:v>
                </c:pt>
                <c:pt idx="2223">
                  <c:v>3722</c:v>
                </c:pt>
                <c:pt idx="2224">
                  <c:v>6528</c:v>
                </c:pt>
                <c:pt idx="2225">
                  <c:v>2328</c:v>
                </c:pt>
                <c:pt idx="2226">
                  <c:v>558</c:v>
                </c:pt>
                <c:pt idx="2227">
                  <c:v>3995</c:v>
                </c:pt>
                <c:pt idx="2228">
                  <c:v>2648</c:v>
                </c:pt>
                <c:pt idx="2229">
                  <c:v>1128</c:v>
                </c:pt>
                <c:pt idx="2230">
                  <c:v>8514</c:v>
                </c:pt>
                <c:pt idx="2231">
                  <c:v>7316</c:v>
                </c:pt>
                <c:pt idx="2232">
                  <c:v>7288</c:v>
                </c:pt>
                <c:pt idx="2233">
                  <c:v>4067</c:v>
                </c:pt>
                <c:pt idx="2234">
                  <c:v>331</c:v>
                </c:pt>
                <c:pt idx="2235">
                  <c:v>6702</c:v>
                </c:pt>
                <c:pt idx="2236">
                  <c:v>3838</c:v>
                </c:pt>
                <c:pt idx="2237">
                  <c:v>2301</c:v>
                </c:pt>
                <c:pt idx="2238">
                  <c:v>3354</c:v>
                </c:pt>
                <c:pt idx="2239">
                  <c:v>6280</c:v>
                </c:pt>
                <c:pt idx="2240">
                  <c:v>1923</c:v>
                </c:pt>
                <c:pt idx="2241">
                  <c:v>6362</c:v>
                </c:pt>
                <c:pt idx="2242">
                  <c:v>7405</c:v>
                </c:pt>
                <c:pt idx="2243">
                  <c:v>1641</c:v>
                </c:pt>
                <c:pt idx="2244">
                  <c:v>8206</c:v>
                </c:pt>
                <c:pt idx="2245">
                  <c:v>8371</c:v>
                </c:pt>
                <c:pt idx="2246">
                  <c:v>6353</c:v>
                </c:pt>
                <c:pt idx="2247">
                  <c:v>191</c:v>
                </c:pt>
                <c:pt idx="2248">
                  <c:v>748</c:v>
                </c:pt>
                <c:pt idx="2249">
                  <c:v>2494</c:v>
                </c:pt>
                <c:pt idx="2250">
                  <c:v>1797</c:v>
                </c:pt>
                <c:pt idx="2251">
                  <c:v>8873</c:v>
                </c:pt>
                <c:pt idx="2252">
                  <c:v>8151</c:v>
                </c:pt>
                <c:pt idx="2253">
                  <c:v>4517</c:v>
                </c:pt>
                <c:pt idx="2254">
                  <c:v>4189</c:v>
                </c:pt>
                <c:pt idx="2255">
                  <c:v>8511</c:v>
                </c:pt>
                <c:pt idx="2256">
                  <c:v>3126</c:v>
                </c:pt>
                <c:pt idx="2257">
                  <c:v>4618</c:v>
                </c:pt>
                <c:pt idx="2258">
                  <c:v>9296</c:v>
                </c:pt>
                <c:pt idx="2259">
                  <c:v>3336</c:v>
                </c:pt>
                <c:pt idx="2260">
                  <c:v>8150</c:v>
                </c:pt>
                <c:pt idx="2261">
                  <c:v>1455</c:v>
                </c:pt>
                <c:pt idx="2262">
                  <c:v>9966</c:v>
                </c:pt>
                <c:pt idx="2263">
                  <c:v>603</c:v>
                </c:pt>
                <c:pt idx="2264">
                  <c:v>5230</c:v>
                </c:pt>
                <c:pt idx="2265">
                  <c:v>833</c:v>
                </c:pt>
                <c:pt idx="2266">
                  <c:v>6305</c:v>
                </c:pt>
                <c:pt idx="2267">
                  <c:v>4384</c:v>
                </c:pt>
                <c:pt idx="2268">
                  <c:v>5320</c:v>
                </c:pt>
                <c:pt idx="2269">
                  <c:v>5239</c:v>
                </c:pt>
                <c:pt idx="2270">
                  <c:v>7745</c:v>
                </c:pt>
                <c:pt idx="2271">
                  <c:v>8090</c:v>
                </c:pt>
                <c:pt idx="2272">
                  <c:v>4738</c:v>
                </c:pt>
                <c:pt idx="2273">
                  <c:v>8249</c:v>
                </c:pt>
                <c:pt idx="2274">
                  <c:v>3428</c:v>
                </c:pt>
                <c:pt idx="2275">
                  <c:v>1013</c:v>
                </c:pt>
                <c:pt idx="2276">
                  <c:v>5005</c:v>
                </c:pt>
                <c:pt idx="2277">
                  <c:v>903</c:v>
                </c:pt>
                <c:pt idx="2278">
                  <c:v>7471</c:v>
                </c:pt>
                <c:pt idx="2279">
                  <c:v>1821</c:v>
                </c:pt>
                <c:pt idx="2280">
                  <c:v>2325</c:v>
                </c:pt>
                <c:pt idx="2281">
                  <c:v>201</c:v>
                </c:pt>
                <c:pt idx="2282">
                  <c:v>1539</c:v>
                </c:pt>
                <c:pt idx="2283">
                  <c:v>4730</c:v>
                </c:pt>
                <c:pt idx="2284">
                  <c:v>7851</c:v>
                </c:pt>
                <c:pt idx="2285">
                  <c:v>3699</c:v>
                </c:pt>
                <c:pt idx="2286">
                  <c:v>5819</c:v>
                </c:pt>
                <c:pt idx="2287">
                  <c:v>9540</c:v>
                </c:pt>
                <c:pt idx="2288">
                  <c:v>3311</c:v>
                </c:pt>
                <c:pt idx="2289">
                  <c:v>2614</c:v>
                </c:pt>
                <c:pt idx="2290">
                  <c:v>3246</c:v>
                </c:pt>
                <c:pt idx="2291">
                  <c:v>4772</c:v>
                </c:pt>
                <c:pt idx="2292">
                  <c:v>2099</c:v>
                </c:pt>
                <c:pt idx="2293">
                  <c:v>6378</c:v>
                </c:pt>
                <c:pt idx="2294">
                  <c:v>30</c:v>
                </c:pt>
                <c:pt idx="2295">
                  <c:v>3641</c:v>
                </c:pt>
                <c:pt idx="2296">
                  <c:v>2797</c:v>
                </c:pt>
                <c:pt idx="2297">
                  <c:v>4518</c:v>
                </c:pt>
                <c:pt idx="2298">
                  <c:v>10401</c:v>
                </c:pt>
                <c:pt idx="2299">
                  <c:v>4091</c:v>
                </c:pt>
                <c:pt idx="2300">
                  <c:v>3867</c:v>
                </c:pt>
                <c:pt idx="2301">
                  <c:v>9370</c:v>
                </c:pt>
                <c:pt idx="2302">
                  <c:v>7313</c:v>
                </c:pt>
                <c:pt idx="2303">
                  <c:v>7571</c:v>
                </c:pt>
                <c:pt idx="2304">
                  <c:v>4811</c:v>
                </c:pt>
                <c:pt idx="2305">
                  <c:v>6756</c:v>
                </c:pt>
                <c:pt idx="2306">
                  <c:v>9546</c:v>
                </c:pt>
                <c:pt idx="2307">
                  <c:v>7282</c:v>
                </c:pt>
                <c:pt idx="2308">
                  <c:v>7783</c:v>
                </c:pt>
                <c:pt idx="2309">
                  <c:v>6696</c:v>
                </c:pt>
                <c:pt idx="2310">
                  <c:v>6713</c:v>
                </c:pt>
                <c:pt idx="2311">
                  <c:v>20</c:v>
                </c:pt>
                <c:pt idx="2312">
                  <c:v>5759</c:v>
                </c:pt>
                <c:pt idx="2313">
                  <c:v>2716</c:v>
                </c:pt>
                <c:pt idx="2314">
                  <c:v>3964</c:v>
                </c:pt>
                <c:pt idx="2315">
                  <c:v>25</c:v>
                </c:pt>
                <c:pt idx="2316">
                  <c:v>7124</c:v>
                </c:pt>
                <c:pt idx="2317">
                  <c:v>2819</c:v>
                </c:pt>
                <c:pt idx="2318">
                  <c:v>2748</c:v>
                </c:pt>
                <c:pt idx="2319">
                  <c:v>2532</c:v>
                </c:pt>
                <c:pt idx="2320">
                  <c:v>1098</c:v>
                </c:pt>
                <c:pt idx="2321">
                  <c:v>1346</c:v>
                </c:pt>
                <c:pt idx="2322">
                  <c:v>10366</c:v>
                </c:pt>
                <c:pt idx="2323">
                  <c:v>6201</c:v>
                </c:pt>
                <c:pt idx="2324">
                  <c:v>9351</c:v>
                </c:pt>
                <c:pt idx="2325">
                  <c:v>6732</c:v>
                </c:pt>
                <c:pt idx="2326">
                  <c:v>5234</c:v>
                </c:pt>
                <c:pt idx="2327">
                  <c:v>8872</c:v>
                </c:pt>
                <c:pt idx="2328">
                  <c:v>3557</c:v>
                </c:pt>
                <c:pt idx="2329">
                  <c:v>7797</c:v>
                </c:pt>
                <c:pt idx="2330">
                  <c:v>2700</c:v>
                </c:pt>
                <c:pt idx="2331">
                  <c:v>8443</c:v>
                </c:pt>
                <c:pt idx="2332">
                  <c:v>8482</c:v>
                </c:pt>
                <c:pt idx="2333">
                  <c:v>577</c:v>
                </c:pt>
                <c:pt idx="2334">
                  <c:v>1684</c:v>
                </c:pt>
                <c:pt idx="2335">
                  <c:v>3261</c:v>
                </c:pt>
                <c:pt idx="2336">
                  <c:v>1041</c:v>
                </c:pt>
                <c:pt idx="2337">
                  <c:v>10451</c:v>
                </c:pt>
                <c:pt idx="2338">
                  <c:v>8030</c:v>
                </c:pt>
                <c:pt idx="2339">
                  <c:v>6871</c:v>
                </c:pt>
                <c:pt idx="2340">
                  <c:v>9161</c:v>
                </c:pt>
                <c:pt idx="2341">
                  <c:v>9353</c:v>
                </c:pt>
                <c:pt idx="2342">
                  <c:v>6134</c:v>
                </c:pt>
                <c:pt idx="2343">
                  <c:v>5158</c:v>
                </c:pt>
                <c:pt idx="2344">
                  <c:v>8887</c:v>
                </c:pt>
                <c:pt idx="2345">
                  <c:v>4255</c:v>
                </c:pt>
                <c:pt idx="2346">
                  <c:v>3953</c:v>
                </c:pt>
                <c:pt idx="2347">
                  <c:v>2563</c:v>
                </c:pt>
                <c:pt idx="2348">
                  <c:v>7296</c:v>
                </c:pt>
                <c:pt idx="2349">
                  <c:v>351</c:v>
                </c:pt>
                <c:pt idx="2350">
                  <c:v>5493</c:v>
                </c:pt>
                <c:pt idx="2351">
                  <c:v>4432</c:v>
                </c:pt>
                <c:pt idx="2352">
                  <c:v>6265</c:v>
                </c:pt>
                <c:pt idx="2353">
                  <c:v>2861</c:v>
                </c:pt>
                <c:pt idx="2354">
                  <c:v>2742</c:v>
                </c:pt>
                <c:pt idx="2355">
                  <c:v>4515</c:v>
                </c:pt>
                <c:pt idx="2356">
                  <c:v>5350</c:v>
                </c:pt>
                <c:pt idx="2357">
                  <c:v>8731</c:v>
                </c:pt>
                <c:pt idx="2358">
                  <c:v>5222</c:v>
                </c:pt>
                <c:pt idx="2359">
                  <c:v>7291</c:v>
                </c:pt>
                <c:pt idx="2360">
                  <c:v>9100</c:v>
                </c:pt>
                <c:pt idx="2361">
                  <c:v>6335</c:v>
                </c:pt>
                <c:pt idx="2362">
                  <c:v>9681</c:v>
                </c:pt>
                <c:pt idx="2363">
                  <c:v>7798</c:v>
                </c:pt>
                <c:pt idx="2364">
                  <c:v>8901</c:v>
                </c:pt>
                <c:pt idx="2365">
                  <c:v>1402</c:v>
                </c:pt>
                <c:pt idx="2366">
                  <c:v>8785</c:v>
                </c:pt>
                <c:pt idx="2367">
                  <c:v>6090</c:v>
                </c:pt>
                <c:pt idx="2368">
                  <c:v>9768</c:v>
                </c:pt>
                <c:pt idx="2369">
                  <c:v>6615</c:v>
                </c:pt>
                <c:pt idx="2370">
                  <c:v>2502</c:v>
                </c:pt>
                <c:pt idx="2371">
                  <c:v>9356</c:v>
                </c:pt>
                <c:pt idx="2372">
                  <c:v>4968</c:v>
                </c:pt>
                <c:pt idx="2373">
                  <c:v>7782</c:v>
                </c:pt>
                <c:pt idx="2374">
                  <c:v>1718</c:v>
                </c:pt>
                <c:pt idx="2375">
                  <c:v>8136</c:v>
                </c:pt>
                <c:pt idx="2376">
                  <c:v>1542</c:v>
                </c:pt>
                <c:pt idx="2377">
                  <c:v>262</c:v>
                </c:pt>
                <c:pt idx="2378">
                  <c:v>3315</c:v>
                </c:pt>
                <c:pt idx="2379">
                  <c:v>2729</c:v>
                </c:pt>
                <c:pt idx="2380">
                  <c:v>1016</c:v>
                </c:pt>
                <c:pt idx="2381">
                  <c:v>5177</c:v>
                </c:pt>
                <c:pt idx="2382">
                  <c:v>8655</c:v>
                </c:pt>
                <c:pt idx="2383">
                  <c:v>3356</c:v>
                </c:pt>
                <c:pt idx="2384">
                  <c:v>6662</c:v>
                </c:pt>
                <c:pt idx="2385">
                  <c:v>5720</c:v>
                </c:pt>
                <c:pt idx="2386">
                  <c:v>6518</c:v>
                </c:pt>
                <c:pt idx="2387">
                  <c:v>9392</c:v>
                </c:pt>
                <c:pt idx="2388">
                  <c:v>5823</c:v>
                </c:pt>
                <c:pt idx="2389">
                  <c:v>3295</c:v>
                </c:pt>
                <c:pt idx="2390">
                  <c:v>1130</c:v>
                </c:pt>
                <c:pt idx="2391">
                  <c:v>8757</c:v>
                </c:pt>
                <c:pt idx="2392">
                  <c:v>2029</c:v>
                </c:pt>
                <c:pt idx="2393">
                  <c:v>7343</c:v>
                </c:pt>
                <c:pt idx="2394">
                  <c:v>822</c:v>
                </c:pt>
                <c:pt idx="2395">
                  <c:v>9601</c:v>
                </c:pt>
                <c:pt idx="2396">
                  <c:v>2681</c:v>
                </c:pt>
                <c:pt idx="2397">
                  <c:v>5980</c:v>
                </c:pt>
                <c:pt idx="2398">
                  <c:v>5520</c:v>
                </c:pt>
                <c:pt idx="2399">
                  <c:v>4782</c:v>
                </c:pt>
                <c:pt idx="2400">
                  <c:v>635</c:v>
                </c:pt>
                <c:pt idx="2401">
                  <c:v>4572</c:v>
                </c:pt>
                <c:pt idx="2402">
                  <c:v>3959</c:v>
                </c:pt>
                <c:pt idx="2403">
                  <c:v>1932</c:v>
                </c:pt>
                <c:pt idx="2404">
                  <c:v>3033</c:v>
                </c:pt>
                <c:pt idx="2405">
                  <c:v>4269</c:v>
                </c:pt>
                <c:pt idx="2406">
                  <c:v>8832</c:v>
                </c:pt>
                <c:pt idx="2407">
                  <c:v>2343</c:v>
                </c:pt>
                <c:pt idx="2408">
                  <c:v>483</c:v>
                </c:pt>
                <c:pt idx="2409">
                  <c:v>96</c:v>
                </c:pt>
                <c:pt idx="2410">
                  <c:v>6338</c:v>
                </c:pt>
                <c:pt idx="2411">
                  <c:v>1251</c:v>
                </c:pt>
                <c:pt idx="2412">
                  <c:v>2048</c:v>
                </c:pt>
                <c:pt idx="2413">
                  <c:v>3663</c:v>
                </c:pt>
                <c:pt idx="2414">
                  <c:v>5754</c:v>
                </c:pt>
                <c:pt idx="2415">
                  <c:v>8703</c:v>
                </c:pt>
                <c:pt idx="2416">
                  <c:v>6463</c:v>
                </c:pt>
                <c:pt idx="2417">
                  <c:v>3100</c:v>
                </c:pt>
                <c:pt idx="2418">
                  <c:v>50</c:v>
                </c:pt>
                <c:pt idx="2419">
                  <c:v>6692</c:v>
                </c:pt>
                <c:pt idx="2420">
                  <c:v>10285</c:v>
                </c:pt>
                <c:pt idx="2421">
                  <c:v>4342</c:v>
                </c:pt>
                <c:pt idx="2422">
                  <c:v>4937</c:v>
                </c:pt>
                <c:pt idx="2423">
                  <c:v>2608</c:v>
                </c:pt>
                <c:pt idx="2424">
                  <c:v>5485</c:v>
                </c:pt>
                <c:pt idx="2425">
                  <c:v>10379</c:v>
                </c:pt>
                <c:pt idx="2426">
                  <c:v>2965</c:v>
                </c:pt>
                <c:pt idx="2427">
                  <c:v>1063</c:v>
                </c:pt>
                <c:pt idx="2428">
                  <c:v>6990</c:v>
                </c:pt>
                <c:pt idx="2429">
                  <c:v>337</c:v>
                </c:pt>
                <c:pt idx="2430">
                  <c:v>7543</c:v>
                </c:pt>
                <c:pt idx="2431">
                  <c:v>3685</c:v>
                </c:pt>
                <c:pt idx="2432">
                  <c:v>1184</c:v>
                </c:pt>
                <c:pt idx="2433">
                  <c:v>8463</c:v>
                </c:pt>
                <c:pt idx="2434">
                  <c:v>8068</c:v>
                </c:pt>
                <c:pt idx="2435">
                  <c:v>3844</c:v>
                </c:pt>
                <c:pt idx="2436">
                  <c:v>8851</c:v>
                </c:pt>
                <c:pt idx="2437">
                  <c:v>557</c:v>
                </c:pt>
                <c:pt idx="2438">
                  <c:v>5139</c:v>
                </c:pt>
                <c:pt idx="2439">
                  <c:v>8314</c:v>
                </c:pt>
                <c:pt idx="2440">
                  <c:v>10333</c:v>
                </c:pt>
                <c:pt idx="2441">
                  <c:v>2045</c:v>
                </c:pt>
                <c:pt idx="2442">
                  <c:v>4655</c:v>
                </c:pt>
                <c:pt idx="2443">
                  <c:v>2288</c:v>
                </c:pt>
                <c:pt idx="2444">
                  <c:v>9996</c:v>
                </c:pt>
                <c:pt idx="2445">
                  <c:v>1983</c:v>
                </c:pt>
                <c:pt idx="2446">
                  <c:v>6643</c:v>
                </c:pt>
                <c:pt idx="2447">
                  <c:v>9113</c:v>
                </c:pt>
                <c:pt idx="2448">
                  <c:v>8502</c:v>
                </c:pt>
                <c:pt idx="2449">
                  <c:v>2697</c:v>
                </c:pt>
                <c:pt idx="2450">
                  <c:v>537</c:v>
                </c:pt>
                <c:pt idx="2451">
                  <c:v>9431</c:v>
                </c:pt>
                <c:pt idx="2452">
                  <c:v>6633</c:v>
                </c:pt>
                <c:pt idx="2453">
                  <c:v>10021</c:v>
                </c:pt>
                <c:pt idx="2454">
                  <c:v>10327</c:v>
                </c:pt>
                <c:pt idx="2455">
                  <c:v>572</c:v>
                </c:pt>
                <c:pt idx="2456">
                  <c:v>6051</c:v>
                </c:pt>
                <c:pt idx="2457">
                  <c:v>7787</c:v>
                </c:pt>
                <c:pt idx="2458">
                  <c:v>1039</c:v>
                </c:pt>
                <c:pt idx="2459">
                  <c:v>9091</c:v>
                </c:pt>
                <c:pt idx="2460">
                  <c:v>3171</c:v>
                </c:pt>
                <c:pt idx="2461">
                  <c:v>1601</c:v>
                </c:pt>
                <c:pt idx="2462">
                  <c:v>3461</c:v>
                </c:pt>
                <c:pt idx="2463">
                  <c:v>7682</c:v>
                </c:pt>
                <c:pt idx="2464">
                  <c:v>1677</c:v>
                </c:pt>
                <c:pt idx="2465">
                  <c:v>5176</c:v>
                </c:pt>
                <c:pt idx="2466">
                  <c:v>3910</c:v>
                </c:pt>
                <c:pt idx="2467">
                  <c:v>8972</c:v>
                </c:pt>
                <c:pt idx="2468">
                  <c:v>4294</c:v>
                </c:pt>
                <c:pt idx="2469">
                  <c:v>8229</c:v>
                </c:pt>
                <c:pt idx="2470">
                  <c:v>9729</c:v>
                </c:pt>
                <c:pt idx="2471">
                  <c:v>1084</c:v>
                </c:pt>
                <c:pt idx="2472">
                  <c:v>3421</c:v>
                </c:pt>
                <c:pt idx="2473">
                  <c:v>8822</c:v>
                </c:pt>
                <c:pt idx="2474">
                  <c:v>3728</c:v>
                </c:pt>
                <c:pt idx="2475">
                  <c:v>6392</c:v>
                </c:pt>
                <c:pt idx="2476">
                  <c:v>5738</c:v>
                </c:pt>
                <c:pt idx="2477">
                  <c:v>3758</c:v>
                </c:pt>
                <c:pt idx="2478">
                  <c:v>3824</c:v>
                </c:pt>
                <c:pt idx="2479">
                  <c:v>3544</c:v>
                </c:pt>
                <c:pt idx="2480">
                  <c:v>7847</c:v>
                </c:pt>
                <c:pt idx="2481">
                  <c:v>3677</c:v>
                </c:pt>
                <c:pt idx="2482">
                  <c:v>3843</c:v>
                </c:pt>
                <c:pt idx="2483">
                  <c:v>7552</c:v>
                </c:pt>
                <c:pt idx="2484">
                  <c:v>10065</c:v>
                </c:pt>
                <c:pt idx="2485">
                  <c:v>739</c:v>
                </c:pt>
                <c:pt idx="2486">
                  <c:v>3031</c:v>
                </c:pt>
                <c:pt idx="2487">
                  <c:v>9597</c:v>
                </c:pt>
                <c:pt idx="2488">
                  <c:v>8683</c:v>
                </c:pt>
                <c:pt idx="2489">
                  <c:v>3874</c:v>
                </c:pt>
                <c:pt idx="2490">
                  <c:v>125</c:v>
                </c:pt>
                <c:pt idx="2491">
                  <c:v>3022</c:v>
                </c:pt>
                <c:pt idx="2492">
                  <c:v>10047</c:v>
                </c:pt>
                <c:pt idx="2493">
                  <c:v>2816</c:v>
                </c:pt>
                <c:pt idx="2494">
                  <c:v>6318</c:v>
                </c:pt>
                <c:pt idx="2495">
                  <c:v>5585</c:v>
                </c:pt>
                <c:pt idx="2496">
                  <c:v>6759</c:v>
                </c:pt>
                <c:pt idx="2497">
                  <c:v>1909</c:v>
                </c:pt>
                <c:pt idx="2498">
                  <c:v>8945</c:v>
                </c:pt>
                <c:pt idx="2499">
                  <c:v>2214</c:v>
                </c:pt>
                <c:pt idx="2500">
                  <c:v>7136</c:v>
                </c:pt>
                <c:pt idx="2501">
                  <c:v>8082</c:v>
                </c:pt>
                <c:pt idx="2502">
                  <c:v>890</c:v>
                </c:pt>
                <c:pt idx="2503">
                  <c:v>3854</c:v>
                </c:pt>
                <c:pt idx="2504">
                  <c:v>4743</c:v>
                </c:pt>
                <c:pt idx="2505">
                  <c:v>6315</c:v>
                </c:pt>
                <c:pt idx="2506">
                  <c:v>5635</c:v>
                </c:pt>
                <c:pt idx="2507">
                  <c:v>665</c:v>
                </c:pt>
                <c:pt idx="2508">
                  <c:v>1438</c:v>
                </c:pt>
                <c:pt idx="2509">
                  <c:v>9307</c:v>
                </c:pt>
                <c:pt idx="2510">
                  <c:v>834</c:v>
                </c:pt>
                <c:pt idx="2511">
                  <c:v>9866</c:v>
                </c:pt>
                <c:pt idx="2512">
                  <c:v>7989</c:v>
                </c:pt>
                <c:pt idx="2513">
                  <c:v>8431</c:v>
                </c:pt>
                <c:pt idx="2514">
                  <c:v>9893</c:v>
                </c:pt>
                <c:pt idx="2515">
                  <c:v>4457</c:v>
                </c:pt>
                <c:pt idx="2516">
                  <c:v>668</c:v>
                </c:pt>
                <c:pt idx="2517">
                  <c:v>10443</c:v>
                </c:pt>
                <c:pt idx="2518">
                  <c:v>2916</c:v>
                </c:pt>
                <c:pt idx="2519">
                  <c:v>769</c:v>
                </c:pt>
                <c:pt idx="2520">
                  <c:v>1886</c:v>
                </c:pt>
                <c:pt idx="2521">
                  <c:v>7383</c:v>
                </c:pt>
                <c:pt idx="2522">
                  <c:v>6978</c:v>
                </c:pt>
                <c:pt idx="2523">
                  <c:v>6544</c:v>
                </c:pt>
                <c:pt idx="2524">
                  <c:v>5950</c:v>
                </c:pt>
                <c:pt idx="2525">
                  <c:v>7978</c:v>
                </c:pt>
                <c:pt idx="2526">
                  <c:v>1785</c:v>
                </c:pt>
                <c:pt idx="2527">
                  <c:v>6319</c:v>
                </c:pt>
                <c:pt idx="2528">
                  <c:v>5613</c:v>
                </c:pt>
                <c:pt idx="2529">
                  <c:v>6517</c:v>
                </c:pt>
                <c:pt idx="2530">
                  <c:v>9586</c:v>
                </c:pt>
                <c:pt idx="2531">
                  <c:v>9419</c:v>
                </c:pt>
                <c:pt idx="2532">
                  <c:v>2228</c:v>
                </c:pt>
                <c:pt idx="2533">
                  <c:v>8903</c:v>
                </c:pt>
                <c:pt idx="2534">
                  <c:v>2769</c:v>
                </c:pt>
                <c:pt idx="2535">
                  <c:v>2704</c:v>
                </c:pt>
                <c:pt idx="2536">
                  <c:v>7234</c:v>
                </c:pt>
                <c:pt idx="2537">
                  <c:v>8602</c:v>
                </c:pt>
                <c:pt idx="2538">
                  <c:v>4153</c:v>
                </c:pt>
                <c:pt idx="2539">
                  <c:v>4855</c:v>
                </c:pt>
                <c:pt idx="2540">
                  <c:v>3620</c:v>
                </c:pt>
                <c:pt idx="2541">
                  <c:v>4854</c:v>
                </c:pt>
                <c:pt idx="2542">
                  <c:v>925</c:v>
                </c:pt>
                <c:pt idx="2543">
                  <c:v>7410</c:v>
                </c:pt>
                <c:pt idx="2544">
                  <c:v>8329</c:v>
                </c:pt>
                <c:pt idx="2545">
                  <c:v>4126</c:v>
                </c:pt>
                <c:pt idx="2546">
                  <c:v>5659</c:v>
                </c:pt>
                <c:pt idx="2547">
                  <c:v>1783</c:v>
                </c:pt>
                <c:pt idx="2548">
                  <c:v>7596</c:v>
                </c:pt>
                <c:pt idx="2549">
                  <c:v>4880</c:v>
                </c:pt>
                <c:pt idx="2550">
                  <c:v>5381</c:v>
                </c:pt>
                <c:pt idx="2551">
                  <c:v>1594</c:v>
                </c:pt>
                <c:pt idx="2552">
                  <c:v>886</c:v>
                </c:pt>
                <c:pt idx="2553">
                  <c:v>8105</c:v>
                </c:pt>
                <c:pt idx="2554">
                  <c:v>7128</c:v>
                </c:pt>
                <c:pt idx="2555">
                  <c:v>6376</c:v>
                </c:pt>
                <c:pt idx="2556">
                  <c:v>2731</c:v>
                </c:pt>
                <c:pt idx="2557">
                  <c:v>5666</c:v>
                </c:pt>
                <c:pt idx="2558">
                  <c:v>5293</c:v>
                </c:pt>
                <c:pt idx="2559">
                  <c:v>7144</c:v>
                </c:pt>
                <c:pt idx="2560">
                  <c:v>2795</c:v>
                </c:pt>
                <c:pt idx="2561">
                  <c:v>7823</c:v>
                </c:pt>
                <c:pt idx="2562">
                  <c:v>8672</c:v>
                </c:pt>
                <c:pt idx="2563">
                  <c:v>139</c:v>
                </c:pt>
                <c:pt idx="2564">
                  <c:v>2509</c:v>
                </c:pt>
                <c:pt idx="2565">
                  <c:v>758</c:v>
                </c:pt>
                <c:pt idx="2566">
                  <c:v>7332</c:v>
                </c:pt>
                <c:pt idx="2567">
                  <c:v>9399</c:v>
                </c:pt>
                <c:pt idx="2568">
                  <c:v>5537</c:v>
                </c:pt>
                <c:pt idx="2569">
                  <c:v>4948</c:v>
                </c:pt>
                <c:pt idx="2570">
                  <c:v>506</c:v>
                </c:pt>
                <c:pt idx="2571">
                  <c:v>2359</c:v>
                </c:pt>
                <c:pt idx="2572">
                  <c:v>5156</c:v>
                </c:pt>
                <c:pt idx="2573">
                  <c:v>5611</c:v>
                </c:pt>
                <c:pt idx="2574">
                  <c:v>10266</c:v>
                </c:pt>
                <c:pt idx="2575">
                  <c:v>3528</c:v>
                </c:pt>
                <c:pt idx="2576">
                  <c:v>10092</c:v>
                </c:pt>
                <c:pt idx="2577">
                  <c:v>2167</c:v>
                </c:pt>
                <c:pt idx="2578">
                  <c:v>4847</c:v>
                </c:pt>
                <c:pt idx="2579">
                  <c:v>5664</c:v>
                </c:pt>
                <c:pt idx="2580">
                  <c:v>2676</c:v>
                </c:pt>
                <c:pt idx="2581">
                  <c:v>1232</c:v>
                </c:pt>
                <c:pt idx="2582">
                  <c:v>4121</c:v>
                </c:pt>
                <c:pt idx="2583">
                  <c:v>4656</c:v>
                </c:pt>
                <c:pt idx="2584">
                  <c:v>8823</c:v>
                </c:pt>
                <c:pt idx="2585">
                  <c:v>5105</c:v>
                </c:pt>
                <c:pt idx="2586">
                  <c:v>8974</c:v>
                </c:pt>
                <c:pt idx="2587">
                  <c:v>4046</c:v>
                </c:pt>
                <c:pt idx="2588">
                  <c:v>7232</c:v>
                </c:pt>
                <c:pt idx="2589">
                  <c:v>9354</c:v>
                </c:pt>
                <c:pt idx="2590">
                  <c:v>7443</c:v>
                </c:pt>
                <c:pt idx="2591">
                  <c:v>2230</c:v>
                </c:pt>
                <c:pt idx="2592">
                  <c:v>3987</c:v>
                </c:pt>
                <c:pt idx="2593">
                  <c:v>2056</c:v>
                </c:pt>
                <c:pt idx="2594">
                  <c:v>6661</c:v>
                </c:pt>
                <c:pt idx="2595">
                  <c:v>4633</c:v>
                </c:pt>
                <c:pt idx="2596">
                  <c:v>1434</c:v>
                </c:pt>
                <c:pt idx="2597">
                  <c:v>5027</c:v>
                </c:pt>
                <c:pt idx="2598">
                  <c:v>3693</c:v>
                </c:pt>
                <c:pt idx="2599">
                  <c:v>428</c:v>
                </c:pt>
                <c:pt idx="2600">
                  <c:v>851</c:v>
                </c:pt>
                <c:pt idx="2601">
                  <c:v>6465</c:v>
                </c:pt>
                <c:pt idx="2602">
                  <c:v>8213</c:v>
                </c:pt>
                <c:pt idx="2603">
                  <c:v>23</c:v>
                </c:pt>
                <c:pt idx="2604">
                  <c:v>3096</c:v>
                </c:pt>
                <c:pt idx="2605">
                  <c:v>1662</c:v>
                </c:pt>
                <c:pt idx="2606">
                  <c:v>2182</c:v>
                </c:pt>
                <c:pt idx="2607">
                  <c:v>4923</c:v>
                </c:pt>
                <c:pt idx="2608">
                  <c:v>118</c:v>
                </c:pt>
                <c:pt idx="2609">
                  <c:v>10012</c:v>
                </c:pt>
                <c:pt idx="2610">
                  <c:v>3645</c:v>
                </c:pt>
                <c:pt idx="2611">
                  <c:v>3671</c:v>
                </c:pt>
                <c:pt idx="2612">
                  <c:v>10219</c:v>
                </c:pt>
                <c:pt idx="2613">
                  <c:v>5173</c:v>
                </c:pt>
                <c:pt idx="2614">
                  <c:v>2393</c:v>
                </c:pt>
                <c:pt idx="2615">
                  <c:v>9184</c:v>
                </c:pt>
                <c:pt idx="2616">
                  <c:v>2477</c:v>
                </c:pt>
                <c:pt idx="2617">
                  <c:v>1570</c:v>
                </c:pt>
                <c:pt idx="2618">
                  <c:v>2334</c:v>
                </c:pt>
                <c:pt idx="2619">
                  <c:v>6616</c:v>
                </c:pt>
                <c:pt idx="2620">
                  <c:v>8775</c:v>
                </c:pt>
                <c:pt idx="2621">
                  <c:v>8379</c:v>
                </c:pt>
                <c:pt idx="2622">
                  <c:v>889</c:v>
                </c:pt>
                <c:pt idx="2623">
                  <c:v>7148</c:v>
                </c:pt>
                <c:pt idx="2624">
                  <c:v>2565</c:v>
                </c:pt>
                <c:pt idx="2625">
                  <c:v>9182</c:v>
                </c:pt>
                <c:pt idx="2626">
                  <c:v>5058</c:v>
                </c:pt>
                <c:pt idx="2627">
                  <c:v>234</c:v>
                </c:pt>
                <c:pt idx="2628">
                  <c:v>7280</c:v>
                </c:pt>
                <c:pt idx="2629">
                  <c:v>574</c:v>
                </c:pt>
                <c:pt idx="2630">
                  <c:v>3473</c:v>
                </c:pt>
                <c:pt idx="2631">
                  <c:v>9683</c:v>
                </c:pt>
                <c:pt idx="2632">
                  <c:v>7969</c:v>
                </c:pt>
                <c:pt idx="2633">
                  <c:v>10143</c:v>
                </c:pt>
                <c:pt idx="2634">
                  <c:v>2583</c:v>
                </c:pt>
                <c:pt idx="2635">
                  <c:v>3605</c:v>
                </c:pt>
                <c:pt idx="2636">
                  <c:v>2086</c:v>
                </c:pt>
                <c:pt idx="2637">
                  <c:v>7228</c:v>
                </c:pt>
                <c:pt idx="2638">
                  <c:v>8499</c:v>
                </c:pt>
                <c:pt idx="2639">
                  <c:v>6154</c:v>
                </c:pt>
                <c:pt idx="2640">
                  <c:v>4003</c:v>
                </c:pt>
                <c:pt idx="2641">
                  <c:v>2313</c:v>
                </c:pt>
                <c:pt idx="2642">
                  <c:v>2848</c:v>
                </c:pt>
                <c:pt idx="2643">
                  <c:v>1568</c:v>
                </c:pt>
                <c:pt idx="2644">
                  <c:v>7816</c:v>
                </c:pt>
                <c:pt idx="2645">
                  <c:v>1014</c:v>
                </c:pt>
                <c:pt idx="2646">
                  <c:v>7354</c:v>
                </c:pt>
                <c:pt idx="2647">
                  <c:v>1152</c:v>
                </c:pt>
                <c:pt idx="2648">
                  <c:v>4275</c:v>
                </c:pt>
                <c:pt idx="2649">
                  <c:v>10061</c:v>
                </c:pt>
                <c:pt idx="2650">
                  <c:v>90</c:v>
                </c:pt>
                <c:pt idx="2651">
                  <c:v>679</c:v>
                </c:pt>
                <c:pt idx="2652">
                  <c:v>3175</c:v>
                </c:pt>
                <c:pt idx="2653">
                  <c:v>7297</c:v>
                </c:pt>
                <c:pt idx="2654">
                  <c:v>7991</c:v>
                </c:pt>
                <c:pt idx="2655">
                  <c:v>1290</c:v>
                </c:pt>
                <c:pt idx="2656">
                  <c:v>1129</c:v>
                </c:pt>
                <c:pt idx="2657">
                  <c:v>4650</c:v>
                </c:pt>
                <c:pt idx="2658">
                  <c:v>7117</c:v>
                </c:pt>
                <c:pt idx="2659">
                  <c:v>3359</c:v>
                </c:pt>
                <c:pt idx="2660">
                  <c:v>4686</c:v>
                </c:pt>
                <c:pt idx="2661">
                  <c:v>9547</c:v>
                </c:pt>
                <c:pt idx="2662">
                  <c:v>9076</c:v>
                </c:pt>
                <c:pt idx="2663">
                  <c:v>5906</c:v>
                </c:pt>
                <c:pt idx="2664">
                  <c:v>6431</c:v>
                </c:pt>
                <c:pt idx="2665">
                  <c:v>7010</c:v>
                </c:pt>
                <c:pt idx="2666">
                  <c:v>4129</c:v>
                </c:pt>
                <c:pt idx="2667">
                  <c:v>4934</c:v>
                </c:pt>
                <c:pt idx="2668">
                  <c:v>10162</c:v>
                </c:pt>
                <c:pt idx="2669">
                  <c:v>3730</c:v>
                </c:pt>
                <c:pt idx="2670">
                  <c:v>421</c:v>
                </c:pt>
                <c:pt idx="2671">
                  <c:v>2339</c:v>
                </c:pt>
                <c:pt idx="2672">
                  <c:v>6567</c:v>
                </c:pt>
                <c:pt idx="2673">
                  <c:v>9845</c:v>
                </c:pt>
                <c:pt idx="2674">
                  <c:v>7242</c:v>
                </c:pt>
                <c:pt idx="2675">
                  <c:v>5462</c:v>
                </c:pt>
                <c:pt idx="2676">
                  <c:v>4102</c:v>
                </c:pt>
                <c:pt idx="2677">
                  <c:v>8790</c:v>
                </c:pt>
                <c:pt idx="2678">
                  <c:v>2921</c:v>
                </c:pt>
                <c:pt idx="2679">
                  <c:v>5945</c:v>
                </c:pt>
                <c:pt idx="2680">
                  <c:v>5053</c:v>
                </c:pt>
                <c:pt idx="2681">
                  <c:v>1332</c:v>
                </c:pt>
                <c:pt idx="2682">
                  <c:v>9873</c:v>
                </c:pt>
                <c:pt idx="2683">
                  <c:v>2392</c:v>
                </c:pt>
                <c:pt idx="2684">
                  <c:v>3630</c:v>
                </c:pt>
                <c:pt idx="2685">
                  <c:v>6445</c:v>
                </c:pt>
                <c:pt idx="2686">
                  <c:v>2810</c:v>
                </c:pt>
                <c:pt idx="2687">
                  <c:v>9925</c:v>
                </c:pt>
                <c:pt idx="2688">
                  <c:v>7864</c:v>
                </c:pt>
                <c:pt idx="2689">
                  <c:v>3865</c:v>
                </c:pt>
                <c:pt idx="2690">
                  <c:v>5629</c:v>
                </c:pt>
                <c:pt idx="2691">
                  <c:v>906</c:v>
                </c:pt>
                <c:pt idx="2692">
                  <c:v>6001</c:v>
                </c:pt>
                <c:pt idx="2693">
                  <c:v>7950</c:v>
                </c:pt>
                <c:pt idx="2694">
                  <c:v>2368</c:v>
                </c:pt>
                <c:pt idx="2695">
                  <c:v>6331</c:v>
                </c:pt>
                <c:pt idx="2696">
                  <c:v>6781</c:v>
                </c:pt>
                <c:pt idx="2697">
                  <c:v>4467</c:v>
                </c:pt>
                <c:pt idx="2698">
                  <c:v>9385</c:v>
                </c:pt>
                <c:pt idx="2699">
                  <c:v>5204</c:v>
                </c:pt>
                <c:pt idx="2700">
                  <c:v>2175</c:v>
                </c:pt>
                <c:pt idx="2701">
                  <c:v>7944</c:v>
                </c:pt>
                <c:pt idx="2702">
                  <c:v>8519</c:v>
                </c:pt>
                <c:pt idx="2703">
                  <c:v>7121</c:v>
                </c:pt>
                <c:pt idx="2704">
                  <c:v>7655</c:v>
                </c:pt>
                <c:pt idx="2705">
                  <c:v>5435</c:v>
                </c:pt>
                <c:pt idx="2706">
                  <c:v>7366</c:v>
                </c:pt>
                <c:pt idx="2707">
                  <c:v>2208</c:v>
                </c:pt>
                <c:pt idx="2708">
                  <c:v>10281</c:v>
                </c:pt>
                <c:pt idx="2709">
                  <c:v>2851</c:v>
                </c:pt>
                <c:pt idx="2710">
                  <c:v>4501</c:v>
                </c:pt>
                <c:pt idx="2711">
                  <c:v>9830</c:v>
                </c:pt>
                <c:pt idx="2712">
                  <c:v>9158</c:v>
                </c:pt>
                <c:pt idx="2713">
                  <c:v>6519</c:v>
                </c:pt>
                <c:pt idx="2714">
                  <c:v>1867</c:v>
                </c:pt>
                <c:pt idx="2715">
                  <c:v>2932</c:v>
                </c:pt>
                <c:pt idx="2716">
                  <c:v>5780</c:v>
                </c:pt>
                <c:pt idx="2717">
                  <c:v>10440</c:v>
                </c:pt>
                <c:pt idx="2718">
                  <c:v>8844</c:v>
                </c:pt>
                <c:pt idx="2719">
                  <c:v>116</c:v>
                </c:pt>
                <c:pt idx="2720">
                  <c:v>10425</c:v>
                </c:pt>
                <c:pt idx="2721">
                  <c:v>4964</c:v>
                </c:pt>
                <c:pt idx="2722">
                  <c:v>8019</c:v>
                </c:pt>
                <c:pt idx="2723">
                  <c:v>4551</c:v>
                </c:pt>
                <c:pt idx="2724">
                  <c:v>575</c:v>
                </c:pt>
                <c:pt idx="2725">
                  <c:v>9687</c:v>
                </c:pt>
                <c:pt idx="2726">
                  <c:v>4192</c:v>
                </c:pt>
                <c:pt idx="2727">
                  <c:v>2084</c:v>
                </c:pt>
                <c:pt idx="2728">
                  <c:v>7130</c:v>
                </c:pt>
                <c:pt idx="2729">
                  <c:v>2994</c:v>
                </c:pt>
                <c:pt idx="2730">
                  <c:v>9726</c:v>
                </c:pt>
                <c:pt idx="2731">
                  <c:v>9907</c:v>
                </c:pt>
                <c:pt idx="2732">
                  <c:v>1157</c:v>
                </c:pt>
                <c:pt idx="2733">
                  <c:v>8352</c:v>
                </c:pt>
                <c:pt idx="2734">
                  <c:v>7540</c:v>
                </c:pt>
                <c:pt idx="2735">
                  <c:v>2391</c:v>
                </c:pt>
                <c:pt idx="2736">
                  <c:v>1149</c:v>
                </c:pt>
                <c:pt idx="2737">
                  <c:v>7193</c:v>
                </c:pt>
                <c:pt idx="2738">
                  <c:v>3264</c:v>
                </c:pt>
                <c:pt idx="2739">
                  <c:v>9017</c:v>
                </c:pt>
                <c:pt idx="2740">
                  <c:v>313</c:v>
                </c:pt>
                <c:pt idx="2741">
                  <c:v>3328</c:v>
                </c:pt>
                <c:pt idx="2742">
                  <c:v>3711</c:v>
                </c:pt>
                <c:pt idx="2743">
                  <c:v>5089</c:v>
                </c:pt>
                <c:pt idx="2744">
                  <c:v>8833</c:v>
                </c:pt>
                <c:pt idx="2745">
                  <c:v>1270</c:v>
                </c:pt>
                <c:pt idx="2746">
                  <c:v>2381</c:v>
                </c:pt>
                <c:pt idx="2747">
                  <c:v>10338</c:v>
                </c:pt>
                <c:pt idx="2748">
                  <c:v>2026</c:v>
                </c:pt>
                <c:pt idx="2749">
                  <c:v>3612</c:v>
                </c:pt>
                <c:pt idx="2750">
                  <c:v>4563</c:v>
                </c:pt>
                <c:pt idx="2751">
                  <c:v>10245</c:v>
                </c:pt>
                <c:pt idx="2752">
                  <c:v>4349</c:v>
                </c:pt>
                <c:pt idx="2753">
                  <c:v>2913</c:v>
                </c:pt>
                <c:pt idx="2754">
                  <c:v>86</c:v>
                </c:pt>
                <c:pt idx="2755">
                  <c:v>2345</c:v>
                </c:pt>
                <c:pt idx="2756">
                  <c:v>8995</c:v>
                </c:pt>
                <c:pt idx="2757">
                  <c:v>5575</c:v>
                </c:pt>
                <c:pt idx="2758">
                  <c:v>9155</c:v>
                </c:pt>
                <c:pt idx="2759">
                  <c:v>9610</c:v>
                </c:pt>
                <c:pt idx="2760">
                  <c:v>4364</c:v>
                </c:pt>
                <c:pt idx="2761">
                  <c:v>10119</c:v>
                </c:pt>
                <c:pt idx="2762">
                  <c:v>2238</c:v>
                </c:pt>
                <c:pt idx="2763">
                  <c:v>10089</c:v>
                </c:pt>
                <c:pt idx="2764">
                  <c:v>2784</c:v>
                </c:pt>
                <c:pt idx="2765">
                  <c:v>6195</c:v>
                </c:pt>
                <c:pt idx="2766">
                  <c:v>947</c:v>
                </c:pt>
                <c:pt idx="2767">
                  <c:v>3905</c:v>
                </c:pt>
                <c:pt idx="2768">
                  <c:v>1537</c:v>
                </c:pt>
                <c:pt idx="2769">
                  <c:v>5477</c:v>
                </c:pt>
                <c:pt idx="2770">
                  <c:v>6307</c:v>
                </c:pt>
                <c:pt idx="2771">
                  <c:v>8632</c:v>
                </c:pt>
                <c:pt idx="2772">
                  <c:v>2113</c:v>
                </c:pt>
                <c:pt idx="2773">
                  <c:v>1181</c:v>
                </c:pt>
                <c:pt idx="2774">
                  <c:v>4011</c:v>
                </c:pt>
                <c:pt idx="2775">
                  <c:v>7618</c:v>
                </c:pt>
                <c:pt idx="2776">
                  <c:v>7277</c:v>
                </c:pt>
                <c:pt idx="2777">
                  <c:v>5365</c:v>
                </c:pt>
                <c:pt idx="2778">
                  <c:v>5373</c:v>
                </c:pt>
                <c:pt idx="2779">
                  <c:v>10186</c:v>
                </c:pt>
                <c:pt idx="2780">
                  <c:v>9229</c:v>
                </c:pt>
                <c:pt idx="2781">
                  <c:v>4483</c:v>
                </c:pt>
                <c:pt idx="2782">
                  <c:v>4065</c:v>
                </c:pt>
                <c:pt idx="2783">
                  <c:v>5616</c:v>
                </c:pt>
                <c:pt idx="2784">
                  <c:v>7946</c:v>
                </c:pt>
                <c:pt idx="2785">
                  <c:v>7171</c:v>
                </c:pt>
                <c:pt idx="2786">
                  <c:v>6842</c:v>
                </c:pt>
                <c:pt idx="2787">
                  <c:v>633</c:v>
                </c:pt>
                <c:pt idx="2788">
                  <c:v>6173</c:v>
                </c:pt>
                <c:pt idx="2789">
                  <c:v>651</c:v>
                </c:pt>
                <c:pt idx="2790">
                  <c:v>855</c:v>
                </c:pt>
                <c:pt idx="2791">
                  <c:v>7476</c:v>
                </c:pt>
                <c:pt idx="2792">
                  <c:v>2060</c:v>
                </c:pt>
                <c:pt idx="2793">
                  <c:v>4993</c:v>
                </c:pt>
                <c:pt idx="2794">
                  <c:v>10168</c:v>
                </c:pt>
                <c:pt idx="2795">
                  <c:v>4787</c:v>
                </c:pt>
                <c:pt idx="2796">
                  <c:v>8564</c:v>
                </c:pt>
                <c:pt idx="2797">
                  <c:v>5788</c:v>
                </c:pt>
                <c:pt idx="2798">
                  <c:v>9299</c:v>
                </c:pt>
                <c:pt idx="2799">
                  <c:v>982</c:v>
                </c:pt>
                <c:pt idx="2800">
                  <c:v>820</c:v>
                </c:pt>
                <c:pt idx="2801">
                  <c:v>6423</c:v>
                </c:pt>
                <c:pt idx="2802">
                  <c:v>3720</c:v>
                </c:pt>
                <c:pt idx="2803">
                  <c:v>9769</c:v>
                </c:pt>
                <c:pt idx="2804">
                  <c:v>4456</c:v>
                </c:pt>
                <c:pt idx="2805">
                  <c:v>6480</c:v>
                </c:pt>
                <c:pt idx="2806">
                  <c:v>4147</c:v>
                </c:pt>
                <c:pt idx="2807">
                  <c:v>6817</c:v>
                </c:pt>
                <c:pt idx="2808">
                  <c:v>806</c:v>
                </c:pt>
                <c:pt idx="2809">
                  <c:v>1576</c:v>
                </c:pt>
                <c:pt idx="2810">
                  <c:v>8143</c:v>
                </c:pt>
                <c:pt idx="2811">
                  <c:v>12</c:v>
                </c:pt>
                <c:pt idx="2812">
                  <c:v>5280</c:v>
                </c:pt>
                <c:pt idx="2813">
                  <c:v>9977</c:v>
                </c:pt>
                <c:pt idx="2814">
                  <c:v>5386</c:v>
                </c:pt>
                <c:pt idx="2815">
                  <c:v>6764</c:v>
                </c:pt>
                <c:pt idx="2816">
                  <c:v>5802</c:v>
                </c:pt>
                <c:pt idx="2817">
                  <c:v>4229</c:v>
                </c:pt>
                <c:pt idx="2818">
                  <c:v>4069</c:v>
                </c:pt>
                <c:pt idx="2819">
                  <c:v>1027</c:v>
                </c:pt>
                <c:pt idx="2820">
                  <c:v>278</c:v>
                </c:pt>
                <c:pt idx="2821">
                  <c:v>8489</c:v>
                </c:pt>
                <c:pt idx="2822">
                  <c:v>7549</c:v>
                </c:pt>
                <c:pt idx="2823">
                  <c:v>9906</c:v>
                </c:pt>
                <c:pt idx="2824">
                  <c:v>9626</c:v>
                </c:pt>
                <c:pt idx="2825">
                  <c:v>8418</c:v>
                </c:pt>
                <c:pt idx="2826">
                  <c:v>424</c:v>
                </c:pt>
                <c:pt idx="2827">
                  <c:v>6432</c:v>
                </c:pt>
                <c:pt idx="2828">
                  <c:v>2977</c:v>
                </c:pt>
                <c:pt idx="2829">
                  <c:v>6991</c:v>
                </c:pt>
                <c:pt idx="2830">
                  <c:v>3459</c:v>
                </c:pt>
                <c:pt idx="2831">
                  <c:v>62</c:v>
                </c:pt>
                <c:pt idx="2832">
                  <c:v>4630</c:v>
                </c:pt>
                <c:pt idx="2833">
                  <c:v>5873</c:v>
                </c:pt>
                <c:pt idx="2834">
                  <c:v>1096</c:v>
                </c:pt>
                <c:pt idx="2835">
                  <c:v>7052</c:v>
                </c:pt>
                <c:pt idx="2836">
                  <c:v>4062</c:v>
                </c:pt>
                <c:pt idx="2837">
                  <c:v>7765</c:v>
                </c:pt>
                <c:pt idx="2838">
                  <c:v>10201</c:v>
                </c:pt>
                <c:pt idx="2839">
                  <c:v>8922</c:v>
                </c:pt>
                <c:pt idx="2840">
                  <c:v>4234</c:v>
                </c:pt>
                <c:pt idx="2841">
                  <c:v>10409</c:v>
                </c:pt>
                <c:pt idx="2842">
                  <c:v>6539</c:v>
                </c:pt>
                <c:pt idx="2843">
                  <c:v>7001</c:v>
                </c:pt>
                <c:pt idx="2844">
                  <c:v>3606</c:v>
                </c:pt>
                <c:pt idx="2845">
                  <c:v>5668</c:v>
                </c:pt>
                <c:pt idx="2846">
                  <c:v>2947</c:v>
                </c:pt>
                <c:pt idx="2847">
                  <c:v>6863</c:v>
                </c:pt>
                <c:pt idx="2848">
                  <c:v>5747</c:v>
                </c:pt>
                <c:pt idx="2849">
                  <c:v>8685</c:v>
                </c:pt>
                <c:pt idx="2850">
                  <c:v>5408</c:v>
                </c:pt>
                <c:pt idx="2851">
                  <c:v>6031</c:v>
                </c:pt>
                <c:pt idx="2852">
                  <c:v>9635</c:v>
                </c:pt>
                <c:pt idx="2853">
                  <c:v>2995</c:v>
                </c:pt>
                <c:pt idx="2854">
                  <c:v>965</c:v>
                </c:pt>
                <c:pt idx="2855">
                  <c:v>9074</c:v>
                </c:pt>
                <c:pt idx="2856">
                  <c:v>5406</c:v>
                </c:pt>
                <c:pt idx="2857">
                  <c:v>8780</c:v>
                </c:pt>
                <c:pt idx="2858">
                  <c:v>5974</c:v>
                </c:pt>
                <c:pt idx="2859">
                  <c:v>9499</c:v>
                </c:pt>
                <c:pt idx="2860">
                  <c:v>6377</c:v>
                </c:pt>
                <c:pt idx="2861">
                  <c:v>7064</c:v>
                </c:pt>
                <c:pt idx="2862">
                  <c:v>161</c:v>
                </c:pt>
                <c:pt idx="2863">
                  <c:v>5330</c:v>
                </c:pt>
                <c:pt idx="2864">
                  <c:v>5393</c:v>
                </c:pt>
                <c:pt idx="2865">
                  <c:v>7506</c:v>
                </c:pt>
                <c:pt idx="2866">
                  <c:v>6383</c:v>
                </c:pt>
                <c:pt idx="2867">
                  <c:v>7904</c:v>
                </c:pt>
                <c:pt idx="2868">
                  <c:v>4816</c:v>
                </c:pt>
                <c:pt idx="2869">
                  <c:v>4356</c:v>
                </c:pt>
                <c:pt idx="2870">
                  <c:v>5047</c:v>
                </c:pt>
                <c:pt idx="2871">
                  <c:v>6609</c:v>
                </c:pt>
                <c:pt idx="2872">
                  <c:v>4702</c:v>
                </c:pt>
                <c:pt idx="2873">
                  <c:v>4286</c:v>
                </c:pt>
                <c:pt idx="2874">
                  <c:v>1411</c:v>
                </c:pt>
                <c:pt idx="2875">
                  <c:v>2122</c:v>
                </c:pt>
                <c:pt idx="2876">
                  <c:v>101</c:v>
                </c:pt>
                <c:pt idx="2877">
                  <c:v>5079</c:v>
                </c:pt>
                <c:pt idx="2878">
                  <c:v>3670</c:v>
                </c:pt>
                <c:pt idx="2879">
                  <c:v>5943</c:v>
                </c:pt>
                <c:pt idx="2880">
                  <c:v>10181</c:v>
                </c:pt>
                <c:pt idx="2881">
                  <c:v>9339</c:v>
                </c:pt>
                <c:pt idx="2882">
                  <c:v>7649</c:v>
                </c:pt>
                <c:pt idx="2883">
                  <c:v>8338</c:v>
                </c:pt>
                <c:pt idx="2884">
                  <c:v>5168</c:v>
                </c:pt>
                <c:pt idx="2885">
                  <c:v>5125</c:v>
                </c:pt>
                <c:pt idx="2886">
                  <c:v>6239</c:v>
                </c:pt>
                <c:pt idx="2887">
                  <c:v>3569</c:v>
                </c:pt>
                <c:pt idx="2888">
                  <c:v>3450</c:v>
                </c:pt>
                <c:pt idx="2889">
                  <c:v>3085</c:v>
                </c:pt>
                <c:pt idx="2890">
                  <c:v>1503</c:v>
                </c:pt>
                <c:pt idx="2891">
                  <c:v>797</c:v>
                </c:pt>
                <c:pt idx="2892">
                  <c:v>6</c:v>
                </c:pt>
                <c:pt idx="2893">
                  <c:v>6008</c:v>
                </c:pt>
                <c:pt idx="2894">
                  <c:v>2776</c:v>
                </c:pt>
                <c:pt idx="2895">
                  <c:v>4861</c:v>
                </c:pt>
                <c:pt idx="2896">
                  <c:v>288</c:v>
                </c:pt>
                <c:pt idx="2897">
                  <c:v>26</c:v>
                </c:pt>
                <c:pt idx="2898">
                  <c:v>818</c:v>
                </c:pt>
                <c:pt idx="2899">
                  <c:v>7593</c:v>
                </c:pt>
                <c:pt idx="2900">
                  <c:v>4629</c:v>
                </c:pt>
                <c:pt idx="2901">
                  <c:v>312</c:v>
                </c:pt>
                <c:pt idx="2902">
                  <c:v>924</c:v>
                </c:pt>
                <c:pt idx="2903">
                  <c:v>7487</c:v>
                </c:pt>
                <c:pt idx="2904">
                  <c:v>7605</c:v>
                </c:pt>
                <c:pt idx="2905">
                  <c:v>10274</c:v>
                </c:pt>
                <c:pt idx="2906">
                  <c:v>5922</c:v>
                </c:pt>
                <c:pt idx="2907">
                  <c:v>7096</c:v>
                </c:pt>
                <c:pt idx="2908">
                  <c:v>2216</c:v>
                </c:pt>
                <c:pt idx="2909">
                  <c:v>9573</c:v>
                </c:pt>
                <c:pt idx="2910">
                  <c:v>579</c:v>
                </c:pt>
                <c:pt idx="2911">
                  <c:v>9272</c:v>
                </c:pt>
                <c:pt idx="2912">
                  <c:v>4378</c:v>
                </c:pt>
                <c:pt idx="2913">
                  <c:v>6982</c:v>
                </c:pt>
                <c:pt idx="2914">
                  <c:v>5627</c:v>
                </c:pt>
                <c:pt idx="2915">
                  <c:v>6840</c:v>
                </c:pt>
                <c:pt idx="2916">
                  <c:v>8095</c:v>
                </c:pt>
                <c:pt idx="2917">
                  <c:v>1692</c:v>
                </c:pt>
                <c:pt idx="2918">
                  <c:v>11</c:v>
                </c:pt>
                <c:pt idx="2919">
                  <c:v>8881</c:v>
                </c:pt>
                <c:pt idx="2920">
                  <c:v>5101</c:v>
                </c:pt>
                <c:pt idx="2921">
                  <c:v>5679</c:v>
                </c:pt>
                <c:pt idx="2922">
                  <c:v>3368</c:v>
                </c:pt>
                <c:pt idx="2923">
                  <c:v>10329</c:v>
                </c:pt>
                <c:pt idx="2924">
                  <c:v>6220</c:v>
                </c:pt>
                <c:pt idx="2925">
                  <c:v>2885</c:v>
                </c:pt>
                <c:pt idx="2926">
                  <c:v>10248</c:v>
                </c:pt>
                <c:pt idx="2927">
                  <c:v>868</c:v>
                </c:pt>
                <c:pt idx="2928">
                  <c:v>7287</c:v>
                </c:pt>
                <c:pt idx="2929">
                  <c:v>6086</c:v>
                </c:pt>
                <c:pt idx="2930">
                  <c:v>5037</c:v>
                </c:pt>
                <c:pt idx="2931">
                  <c:v>2423</c:v>
                </c:pt>
                <c:pt idx="2932">
                  <c:v>1636</c:v>
                </c:pt>
                <c:pt idx="2933">
                  <c:v>296</c:v>
                </c:pt>
                <c:pt idx="2934">
                  <c:v>2102</c:v>
                </c:pt>
                <c:pt idx="2935">
                  <c:v>6341</c:v>
                </c:pt>
                <c:pt idx="2936">
                  <c:v>5159</c:v>
                </c:pt>
                <c:pt idx="2937">
                  <c:v>3044</c:v>
                </c:pt>
                <c:pt idx="2938">
                  <c:v>10211</c:v>
                </c:pt>
                <c:pt idx="2939">
                  <c:v>4817</c:v>
                </c:pt>
                <c:pt idx="2940">
                  <c:v>2948</c:v>
                </c:pt>
                <c:pt idx="2941">
                  <c:v>2046</c:v>
                </c:pt>
                <c:pt idx="2942">
                  <c:v>1546</c:v>
                </c:pt>
                <c:pt idx="2943">
                  <c:v>1117</c:v>
                </c:pt>
                <c:pt idx="2944">
                  <c:v>4472</c:v>
                </c:pt>
                <c:pt idx="2945">
                  <c:v>2039</c:v>
                </c:pt>
                <c:pt idx="2946">
                  <c:v>5371</c:v>
                </c:pt>
                <c:pt idx="2947">
                  <c:v>997</c:v>
                </c:pt>
                <c:pt idx="2948">
                  <c:v>6174</c:v>
                </c:pt>
                <c:pt idx="2949">
                  <c:v>2577</c:v>
                </c:pt>
                <c:pt idx="2950">
                  <c:v>7450</c:v>
                </c:pt>
                <c:pt idx="2951">
                  <c:v>4297</c:v>
                </c:pt>
                <c:pt idx="2952">
                  <c:v>1737</c:v>
                </c:pt>
                <c:pt idx="2953">
                  <c:v>7674</c:v>
                </c:pt>
                <c:pt idx="2954">
                  <c:v>8159</c:v>
                </c:pt>
                <c:pt idx="2955">
                  <c:v>4127</c:v>
                </c:pt>
                <c:pt idx="2956">
                  <c:v>3381</c:v>
                </c:pt>
                <c:pt idx="2957">
                  <c:v>7833</c:v>
                </c:pt>
                <c:pt idx="2958">
                  <c:v>1108</c:v>
                </c:pt>
                <c:pt idx="2959">
                  <c:v>3613</c:v>
                </c:pt>
                <c:pt idx="2960">
                  <c:v>3786</c:v>
                </c:pt>
                <c:pt idx="2961">
                  <c:v>9979</c:v>
                </c:pt>
                <c:pt idx="2962">
                  <c:v>598</c:v>
                </c:pt>
                <c:pt idx="2963">
                  <c:v>1131</c:v>
                </c:pt>
                <c:pt idx="2964">
                  <c:v>7225</c:v>
                </c:pt>
                <c:pt idx="2965">
                  <c:v>8908</c:v>
                </c:pt>
                <c:pt idx="2966">
                  <c:v>9691</c:v>
                </c:pt>
                <c:pt idx="2967">
                  <c:v>3397</c:v>
                </c:pt>
                <c:pt idx="2968">
                  <c:v>2373</c:v>
                </c:pt>
                <c:pt idx="2969">
                  <c:v>393</c:v>
                </c:pt>
                <c:pt idx="2970">
                  <c:v>6945</c:v>
                </c:pt>
                <c:pt idx="2971">
                  <c:v>4377</c:v>
                </c:pt>
                <c:pt idx="2972">
                  <c:v>4767</c:v>
                </c:pt>
                <c:pt idx="2973">
                  <c:v>4532</c:v>
                </c:pt>
                <c:pt idx="2974">
                  <c:v>676</c:v>
                </c:pt>
                <c:pt idx="2975">
                  <c:v>6772</c:v>
                </c:pt>
                <c:pt idx="2976">
                  <c:v>7685</c:v>
                </c:pt>
                <c:pt idx="2977">
                  <c:v>6289</c:v>
                </c:pt>
                <c:pt idx="2978">
                  <c:v>8318</c:v>
                </c:pt>
                <c:pt idx="2979">
                  <c:v>3672</c:v>
                </c:pt>
                <c:pt idx="2980">
                  <c:v>1935</c:v>
                </c:pt>
                <c:pt idx="2981">
                  <c:v>7972</c:v>
                </c:pt>
                <c:pt idx="2982">
                  <c:v>7918</c:v>
                </c:pt>
                <c:pt idx="2983">
                  <c:v>7335</c:v>
                </c:pt>
                <c:pt idx="2984">
                  <c:v>4305</c:v>
                </c:pt>
                <c:pt idx="2985">
                  <c:v>1733</c:v>
                </c:pt>
                <c:pt idx="2986">
                  <c:v>10363</c:v>
                </c:pt>
                <c:pt idx="2987">
                  <c:v>7518</c:v>
                </c:pt>
                <c:pt idx="2988">
                  <c:v>2</c:v>
                </c:pt>
                <c:pt idx="2989">
                  <c:v>3903</c:v>
                </c:pt>
                <c:pt idx="2990">
                  <c:v>3580</c:v>
                </c:pt>
                <c:pt idx="2991">
                  <c:v>8812</c:v>
                </c:pt>
                <c:pt idx="2992">
                  <c:v>7683</c:v>
                </c:pt>
                <c:pt idx="2993">
                  <c:v>7091</c:v>
                </c:pt>
                <c:pt idx="2994">
                  <c:v>5561</c:v>
                </c:pt>
                <c:pt idx="2995">
                  <c:v>5742</c:v>
                </c:pt>
                <c:pt idx="2996">
                  <c:v>2853</c:v>
                </c:pt>
                <c:pt idx="2997">
                  <c:v>8363</c:v>
                </c:pt>
                <c:pt idx="2998">
                  <c:v>2394</c:v>
                </c:pt>
                <c:pt idx="2999">
                  <c:v>9048</c:v>
                </c:pt>
                <c:pt idx="3000">
                  <c:v>6830</c:v>
                </c:pt>
                <c:pt idx="3001">
                  <c:v>1479</c:v>
                </c:pt>
                <c:pt idx="3002">
                  <c:v>437</c:v>
                </c:pt>
                <c:pt idx="3003">
                  <c:v>45</c:v>
                </c:pt>
                <c:pt idx="3004">
                  <c:v>7730</c:v>
                </c:pt>
                <c:pt idx="3005">
                  <c:v>2650</c:v>
                </c:pt>
                <c:pt idx="3006">
                  <c:v>6956</c:v>
                </c:pt>
                <c:pt idx="3007">
                  <c:v>6862</c:v>
                </c:pt>
                <c:pt idx="3008">
                  <c:v>892</c:v>
                </c:pt>
                <c:pt idx="3009">
                  <c:v>7553</c:v>
                </c:pt>
                <c:pt idx="3010">
                  <c:v>2836</c:v>
                </c:pt>
                <c:pt idx="3011">
                  <c:v>6972</c:v>
                </c:pt>
                <c:pt idx="3012">
                  <c:v>1970</c:v>
                </c:pt>
                <c:pt idx="3013">
                  <c:v>5391</c:v>
                </c:pt>
                <c:pt idx="3014">
                  <c:v>158</c:v>
                </c:pt>
                <c:pt idx="3015">
                  <c:v>7545</c:v>
                </c:pt>
                <c:pt idx="3016">
                  <c:v>2960</c:v>
                </c:pt>
                <c:pt idx="3017">
                  <c:v>1888</c:v>
                </c:pt>
                <c:pt idx="3018">
                  <c:v>6769</c:v>
                </c:pt>
                <c:pt idx="3019">
                  <c:v>8789</c:v>
                </c:pt>
                <c:pt idx="3020">
                  <c:v>9162</c:v>
                </c:pt>
                <c:pt idx="3021">
                  <c:v>4171</c:v>
                </c:pt>
                <c:pt idx="3022">
                  <c:v>4914</c:v>
                </c:pt>
                <c:pt idx="3023">
                  <c:v>2772</c:v>
                </c:pt>
                <c:pt idx="3024">
                  <c:v>597</c:v>
                </c:pt>
                <c:pt idx="3025">
                  <c:v>7977</c:v>
                </c:pt>
                <c:pt idx="3026">
                  <c:v>8378</c:v>
                </c:pt>
                <c:pt idx="3027">
                  <c:v>9674</c:v>
                </c:pt>
                <c:pt idx="3028">
                  <c:v>305</c:v>
                </c:pt>
                <c:pt idx="3029">
                  <c:v>1018</c:v>
                </c:pt>
                <c:pt idx="3030">
                  <c:v>7953</c:v>
                </c:pt>
                <c:pt idx="3031">
                  <c:v>5732</c:v>
                </c:pt>
                <c:pt idx="3032">
                  <c:v>9262</c:v>
                </c:pt>
                <c:pt idx="3033">
                  <c:v>2322</c:v>
                </c:pt>
                <c:pt idx="3034">
                  <c:v>4082</c:v>
                </c:pt>
                <c:pt idx="3035">
                  <c:v>5567</c:v>
                </c:pt>
                <c:pt idx="3036">
                  <c:v>5441</c:v>
                </c:pt>
                <c:pt idx="3037">
                  <c:v>1424</c:v>
                </c:pt>
                <c:pt idx="3038">
                  <c:v>3338</c:v>
                </c:pt>
                <c:pt idx="3039">
                  <c:v>6949</c:v>
                </c:pt>
                <c:pt idx="3040">
                  <c:v>9352</c:v>
                </c:pt>
                <c:pt idx="3041">
                  <c:v>2444</c:v>
                </c:pt>
                <c:pt idx="3042">
                  <c:v>3920</c:v>
                </c:pt>
                <c:pt idx="3043">
                  <c:v>4076</c:v>
                </c:pt>
                <c:pt idx="3044">
                  <c:v>2971</c:v>
                </c:pt>
                <c:pt idx="3045">
                  <c:v>1009</c:v>
                </c:pt>
                <c:pt idx="3046">
                  <c:v>9274</c:v>
                </c:pt>
                <c:pt idx="3047">
                  <c:v>2217</c:v>
                </c:pt>
                <c:pt idx="3048">
                  <c:v>1236</c:v>
                </c:pt>
                <c:pt idx="3049">
                  <c:v>2307</c:v>
                </c:pt>
                <c:pt idx="3050">
                  <c:v>4022</c:v>
                </c:pt>
                <c:pt idx="3051">
                  <c:v>1755</c:v>
                </c:pt>
                <c:pt idx="3052">
                  <c:v>9585</c:v>
                </c:pt>
                <c:pt idx="3053">
                  <c:v>286</c:v>
                </c:pt>
                <c:pt idx="3054">
                  <c:v>1960</c:v>
                </c:pt>
                <c:pt idx="3055">
                  <c:v>6010</c:v>
                </c:pt>
                <c:pt idx="3056">
                  <c:v>1650</c:v>
                </c:pt>
                <c:pt idx="3057">
                  <c:v>4106</c:v>
                </c:pt>
                <c:pt idx="3058">
                  <c:v>1688</c:v>
                </c:pt>
                <c:pt idx="3059">
                  <c:v>2358</c:v>
                </c:pt>
                <c:pt idx="3060">
                  <c:v>4677</c:v>
                </c:pt>
                <c:pt idx="3061">
                  <c:v>1497</c:v>
                </c:pt>
                <c:pt idx="3062">
                  <c:v>2756</c:v>
                </c:pt>
                <c:pt idx="3063">
                  <c:v>6579</c:v>
                </c:pt>
                <c:pt idx="3064">
                  <c:v>7019</c:v>
                </c:pt>
                <c:pt idx="3065">
                  <c:v>6255</c:v>
                </c:pt>
                <c:pt idx="3066">
                  <c:v>9535</c:v>
                </c:pt>
                <c:pt idx="3067">
                  <c:v>6782</c:v>
                </c:pt>
                <c:pt idx="3068">
                  <c:v>4201</c:v>
                </c:pt>
                <c:pt idx="3069">
                  <c:v>4531</c:v>
                </c:pt>
                <c:pt idx="3070">
                  <c:v>3904</c:v>
                </c:pt>
                <c:pt idx="3071">
                  <c:v>1021</c:v>
                </c:pt>
                <c:pt idx="3072">
                  <c:v>2160</c:v>
                </c:pt>
                <c:pt idx="3073">
                  <c:v>7574</c:v>
                </c:pt>
                <c:pt idx="3074">
                  <c:v>3316</c:v>
                </c:pt>
                <c:pt idx="3075">
                  <c:v>858</c:v>
                </c:pt>
                <c:pt idx="3076">
                  <c:v>7807</c:v>
                </c:pt>
                <c:pt idx="3077">
                  <c:v>379</c:v>
                </c:pt>
                <c:pt idx="3078">
                  <c:v>7874</c:v>
                </c:pt>
                <c:pt idx="3079">
                  <c:v>4494</c:v>
                </c:pt>
                <c:pt idx="3080">
                  <c:v>946</c:v>
                </c:pt>
                <c:pt idx="3081">
                  <c:v>9913</c:v>
                </c:pt>
                <c:pt idx="3082">
                  <c:v>2184</c:v>
                </c:pt>
                <c:pt idx="3083">
                  <c:v>6048</c:v>
                </c:pt>
                <c:pt idx="3084">
                  <c:v>159</c:v>
                </c:pt>
                <c:pt idx="3085">
                  <c:v>4032</c:v>
                </c:pt>
                <c:pt idx="3086">
                  <c:v>3919</c:v>
                </c:pt>
                <c:pt idx="3087">
                  <c:v>3139</c:v>
                </c:pt>
                <c:pt idx="3088">
                  <c:v>9511</c:v>
                </c:pt>
                <c:pt idx="3089">
                  <c:v>4840</c:v>
                </c:pt>
                <c:pt idx="3090">
                  <c:v>4482</c:v>
                </c:pt>
                <c:pt idx="3091">
                  <c:v>5527</c:v>
                </c:pt>
                <c:pt idx="3092">
                  <c:v>1076</c:v>
                </c:pt>
                <c:pt idx="3093">
                  <c:v>2986</c:v>
                </c:pt>
                <c:pt idx="3094">
                  <c:v>586</c:v>
                </c:pt>
                <c:pt idx="3095">
                  <c:v>816</c:v>
                </c:pt>
                <c:pt idx="3096">
                  <c:v>1378</c:v>
                </c:pt>
                <c:pt idx="3097">
                  <c:v>4871</c:v>
                </c:pt>
                <c:pt idx="3098">
                  <c:v>8138</c:v>
                </c:pt>
                <c:pt idx="3099">
                  <c:v>6191</c:v>
                </c:pt>
                <c:pt idx="3100">
                  <c:v>1882</c:v>
                </c:pt>
                <c:pt idx="3101">
                  <c:v>1296</c:v>
                </c:pt>
                <c:pt idx="3102">
                  <c:v>8163</c:v>
                </c:pt>
                <c:pt idx="3103">
                  <c:v>1291</c:v>
                </c:pt>
                <c:pt idx="3104">
                  <c:v>7910</c:v>
                </c:pt>
                <c:pt idx="3105">
                  <c:v>7406</c:v>
                </c:pt>
                <c:pt idx="3106">
                  <c:v>203</c:v>
                </c:pt>
                <c:pt idx="3107">
                  <c:v>2491</c:v>
                </c:pt>
                <c:pt idx="3108">
                  <c:v>2701</c:v>
                </c:pt>
                <c:pt idx="3109">
                  <c:v>3449</c:v>
                </c:pt>
                <c:pt idx="3110">
                  <c:v>10114</c:v>
                </c:pt>
                <c:pt idx="3111">
                  <c:v>5174</c:v>
                </c:pt>
                <c:pt idx="3112">
                  <c:v>3212</c:v>
                </c:pt>
                <c:pt idx="3113">
                  <c:v>5299</c:v>
                </c:pt>
                <c:pt idx="3114">
                  <c:v>8295</c:v>
                </c:pt>
                <c:pt idx="3115">
                  <c:v>405</c:v>
                </c:pt>
                <c:pt idx="3116">
                  <c:v>10159</c:v>
                </c:pt>
                <c:pt idx="3117">
                  <c:v>5233</c:v>
                </c:pt>
                <c:pt idx="3118">
                  <c:v>4013</c:v>
                </c:pt>
                <c:pt idx="3119">
                  <c:v>200</c:v>
                </c:pt>
                <c:pt idx="3120">
                  <c:v>4276</c:v>
                </c:pt>
                <c:pt idx="3121">
                  <c:v>2199</c:v>
                </c:pt>
                <c:pt idx="3122">
                  <c:v>6236</c:v>
                </c:pt>
                <c:pt idx="3123">
                  <c:v>9149</c:v>
                </c:pt>
                <c:pt idx="3124">
                  <c:v>9410</c:v>
                </c:pt>
                <c:pt idx="3125">
                  <c:v>8253</c:v>
                </c:pt>
                <c:pt idx="3126">
                  <c:v>1608</c:v>
                </c:pt>
                <c:pt idx="3127">
                  <c:v>8803</c:v>
                </c:pt>
                <c:pt idx="3128">
                  <c:v>10074</c:v>
                </c:pt>
                <c:pt idx="3129">
                  <c:v>2822</c:v>
                </c:pt>
                <c:pt idx="3130">
                  <c:v>6225</c:v>
                </c:pt>
                <c:pt idx="3131">
                  <c:v>8606</c:v>
                </c:pt>
                <c:pt idx="3132">
                  <c:v>848</c:v>
                </c:pt>
                <c:pt idx="3133">
                  <c:v>3133</c:v>
                </c:pt>
                <c:pt idx="3134">
                  <c:v>2447</c:v>
                </c:pt>
                <c:pt idx="3135">
                  <c:v>6968</c:v>
                </c:pt>
                <c:pt idx="3136">
                  <c:v>3383</c:v>
                </c:pt>
                <c:pt idx="3137">
                  <c:v>5605</c:v>
                </c:pt>
                <c:pt idx="3138">
                  <c:v>2203</c:v>
                </c:pt>
                <c:pt idx="3139">
                  <c:v>3464</c:v>
                </c:pt>
                <c:pt idx="3140">
                  <c:v>913</c:v>
                </c:pt>
                <c:pt idx="3141">
                  <c:v>3902</c:v>
                </c:pt>
                <c:pt idx="3142">
                  <c:v>2402</c:v>
                </c:pt>
                <c:pt idx="3143">
                  <c:v>1889</c:v>
                </c:pt>
                <c:pt idx="3144">
                  <c:v>8291</c:v>
                </c:pt>
                <c:pt idx="3145">
                  <c:v>10123</c:v>
                </c:pt>
                <c:pt idx="3146">
                  <c:v>3483</c:v>
                </c:pt>
                <c:pt idx="3147">
                  <c:v>4033</c:v>
                </c:pt>
                <c:pt idx="3148">
                  <c:v>5991</c:v>
                </c:pt>
                <c:pt idx="3149">
                  <c:v>1615</c:v>
                </c:pt>
                <c:pt idx="3150">
                  <c:v>9287</c:v>
                </c:pt>
                <c:pt idx="3151">
                  <c:v>3763</c:v>
                </c:pt>
                <c:pt idx="3152">
                  <c:v>478</c:v>
                </c:pt>
                <c:pt idx="3153">
                  <c:v>9766</c:v>
                </c:pt>
                <c:pt idx="3154">
                  <c:v>7988</c:v>
                </c:pt>
                <c:pt idx="3155">
                  <c:v>1502</c:v>
                </c:pt>
                <c:pt idx="3156">
                  <c:v>2433</c:v>
                </c:pt>
                <c:pt idx="3157">
                  <c:v>4735</c:v>
                </c:pt>
                <c:pt idx="3158">
                  <c:v>9735</c:v>
                </c:pt>
                <c:pt idx="3159">
                  <c:v>5844</c:v>
                </c:pt>
                <c:pt idx="3160">
                  <c:v>4596</c:v>
                </c:pt>
                <c:pt idx="3161">
                  <c:v>10024</c:v>
                </c:pt>
                <c:pt idx="3162">
                  <c:v>2229</c:v>
                </c:pt>
                <c:pt idx="3163">
                  <c:v>429</c:v>
                </c:pt>
                <c:pt idx="3164">
                  <c:v>7049</c:v>
                </c:pt>
                <c:pt idx="3165">
                  <c:v>8037</c:v>
                </c:pt>
                <c:pt idx="3166">
                  <c:v>5085</c:v>
                </c:pt>
                <c:pt idx="3167">
                  <c:v>779</c:v>
                </c:pt>
                <c:pt idx="3168">
                  <c:v>5036</c:v>
                </c:pt>
                <c:pt idx="3169">
                  <c:v>6288</c:v>
                </c:pt>
                <c:pt idx="3170">
                  <c:v>5865</c:v>
                </c:pt>
                <c:pt idx="3171">
                  <c:v>3164</c:v>
                </c:pt>
                <c:pt idx="3172">
                  <c:v>1850</c:v>
                </c:pt>
                <c:pt idx="3173">
                  <c:v>2223</c:v>
                </c:pt>
                <c:pt idx="3174">
                  <c:v>35</c:v>
                </c:pt>
                <c:pt idx="3175">
                  <c:v>6393</c:v>
                </c:pt>
                <c:pt idx="3176">
                  <c:v>1734</c:v>
                </c:pt>
                <c:pt idx="3177">
                  <c:v>5322</c:v>
                </c:pt>
                <c:pt idx="3178">
                  <c:v>5002</c:v>
                </c:pt>
                <c:pt idx="3179">
                  <c:v>1469</c:v>
                </c:pt>
                <c:pt idx="3180">
                  <c:v>3251</c:v>
                </c:pt>
                <c:pt idx="3181">
                  <c:v>4556</c:v>
                </c:pt>
                <c:pt idx="3182">
                  <c:v>1950</c:v>
                </c:pt>
                <c:pt idx="3183">
                  <c:v>97</c:v>
                </c:pt>
                <c:pt idx="3184">
                  <c:v>8414</c:v>
                </c:pt>
                <c:pt idx="3185">
                  <c:v>7719</c:v>
                </c:pt>
                <c:pt idx="3186">
                  <c:v>931</c:v>
                </c:pt>
                <c:pt idx="3187">
                  <c:v>5367</c:v>
                </c:pt>
                <c:pt idx="3188">
                  <c:v>1030</c:v>
                </c:pt>
                <c:pt idx="3189">
                  <c:v>7325</c:v>
                </c:pt>
                <c:pt idx="3190">
                  <c:v>8747</c:v>
                </c:pt>
                <c:pt idx="3191">
                  <c:v>7588</c:v>
                </c:pt>
                <c:pt idx="3192">
                  <c:v>4207</c:v>
                </c:pt>
                <c:pt idx="3193">
                  <c:v>407</c:v>
                </c:pt>
                <c:pt idx="3194">
                  <c:v>3764</c:v>
                </c:pt>
                <c:pt idx="3195">
                  <c:v>3757</c:v>
                </c:pt>
                <c:pt idx="3196">
                  <c:v>4663</c:v>
                </c:pt>
                <c:pt idx="3197">
                  <c:v>5209</c:v>
                </c:pt>
                <c:pt idx="3198">
                  <c:v>1180</c:v>
                </c:pt>
                <c:pt idx="3199">
                  <c:v>9890</c:v>
                </c:pt>
                <c:pt idx="3200">
                  <c:v>3176</c:v>
                </c:pt>
                <c:pt idx="3201">
                  <c:v>4329</c:v>
                </c:pt>
                <c:pt idx="3202">
                  <c:v>5274</c:v>
                </c:pt>
                <c:pt idx="3203">
                  <c:v>5586</c:v>
                </c:pt>
                <c:pt idx="3204">
                  <c:v>8273</c:v>
                </c:pt>
                <c:pt idx="3205">
                  <c:v>5345</c:v>
                </c:pt>
                <c:pt idx="3206">
                  <c:v>2890</c:v>
                </c:pt>
                <c:pt idx="3207">
                  <c:v>1681</c:v>
                </c:pt>
                <c:pt idx="3208">
                  <c:v>7686</c:v>
                </c:pt>
                <c:pt idx="3209">
                  <c:v>1032</c:v>
                </c:pt>
                <c:pt idx="3210">
                  <c:v>1454</c:v>
                </c:pt>
                <c:pt idx="3211">
                  <c:v>5961</c:v>
                </c:pt>
                <c:pt idx="3212">
                  <c:v>3372</c:v>
                </c:pt>
                <c:pt idx="3213">
                  <c:v>7671</c:v>
                </c:pt>
                <c:pt idx="3214">
                  <c:v>2935</c:v>
                </c:pt>
                <c:pt idx="3215">
                  <c:v>9429</c:v>
                </c:pt>
                <c:pt idx="3216">
                  <c:v>8752</c:v>
                </c:pt>
                <c:pt idx="3217">
                  <c:v>5618</c:v>
                </c:pt>
                <c:pt idx="3218">
                  <c:v>1499</c:v>
                </c:pt>
                <c:pt idx="3219">
                  <c:v>9807</c:v>
                </c:pt>
                <c:pt idx="3220">
                  <c:v>1793</c:v>
                </c:pt>
                <c:pt idx="3221">
                  <c:v>1476</c:v>
                </c:pt>
                <c:pt idx="3222">
                  <c:v>10469</c:v>
                </c:pt>
                <c:pt idx="3223">
                  <c:v>4369</c:v>
                </c:pt>
                <c:pt idx="3224">
                  <c:v>1176</c:v>
                </c:pt>
                <c:pt idx="3225">
                  <c:v>223</c:v>
                </c:pt>
                <c:pt idx="3226">
                  <c:v>5302</c:v>
                </c:pt>
                <c:pt idx="3227">
                  <c:v>5445</c:v>
                </c:pt>
                <c:pt idx="3228">
                  <c:v>5830</c:v>
                </c:pt>
                <c:pt idx="3229">
                  <c:v>6653</c:v>
                </c:pt>
                <c:pt idx="3230">
                  <c:v>9321</c:v>
                </c:pt>
                <c:pt idx="3231">
                  <c:v>4063</c:v>
                </c:pt>
                <c:pt idx="3232">
                  <c:v>4155</c:v>
                </c:pt>
                <c:pt idx="3233">
                  <c:v>7111</c:v>
                </c:pt>
                <c:pt idx="3234">
                  <c:v>7394</c:v>
                </c:pt>
                <c:pt idx="3235">
                  <c:v>5730</c:v>
                </c:pt>
                <c:pt idx="3236">
                  <c:v>4920</c:v>
                </c:pt>
                <c:pt idx="3237">
                  <c:v>4918</c:v>
                </c:pt>
                <c:pt idx="3238">
                  <c:v>5607</c:v>
                </c:pt>
                <c:pt idx="3239">
                  <c:v>7262</c:v>
                </c:pt>
                <c:pt idx="3240">
                  <c:v>2595</c:v>
                </c:pt>
                <c:pt idx="3241">
                  <c:v>5111</c:v>
                </c:pt>
                <c:pt idx="3242">
                  <c:v>1262</c:v>
                </c:pt>
                <c:pt idx="3243">
                  <c:v>1975</c:v>
                </c:pt>
                <c:pt idx="3244">
                  <c:v>4814</c:v>
                </c:pt>
                <c:pt idx="3245">
                  <c:v>2049</c:v>
                </c:pt>
                <c:pt idx="3246">
                  <c:v>7504</c:v>
                </c:pt>
                <c:pt idx="3247">
                  <c:v>606</c:v>
                </c:pt>
                <c:pt idx="3248">
                  <c:v>5599</c:v>
                </c:pt>
                <c:pt idx="3249">
                  <c:v>1191</c:v>
                </c:pt>
                <c:pt idx="3250">
                  <c:v>5834</c:v>
                </c:pt>
                <c:pt idx="3251">
                  <c:v>3650</c:v>
                </c:pt>
                <c:pt idx="3252">
                  <c:v>7213</c:v>
                </c:pt>
                <c:pt idx="3253">
                  <c:v>10208</c:v>
                </c:pt>
                <c:pt idx="3254">
                  <c:v>1362</c:v>
                </c:pt>
                <c:pt idx="3255">
                  <c:v>4696</c:v>
                </c:pt>
                <c:pt idx="3256">
                  <c:v>5165</c:v>
                </c:pt>
                <c:pt idx="3257">
                  <c:v>2156</c:v>
                </c:pt>
                <c:pt idx="3258">
                  <c:v>8242</c:v>
                </c:pt>
                <c:pt idx="3259">
                  <c:v>8412</c:v>
                </c:pt>
                <c:pt idx="3260">
                  <c:v>7435</c:v>
                </c:pt>
                <c:pt idx="3261">
                  <c:v>9414</c:v>
                </c:pt>
                <c:pt idx="3262">
                  <c:v>5772</c:v>
                </c:pt>
                <c:pt idx="3263">
                  <c:v>991</c:v>
                </c:pt>
                <c:pt idx="3264">
                  <c:v>9445</c:v>
                </c:pt>
                <c:pt idx="3265">
                  <c:v>7865</c:v>
                </c:pt>
                <c:pt idx="3266">
                  <c:v>3205</c:v>
                </c:pt>
                <c:pt idx="3267">
                  <c:v>2451</c:v>
                </c:pt>
                <c:pt idx="3268">
                  <c:v>7907</c:v>
                </c:pt>
                <c:pt idx="3269">
                  <c:v>567</c:v>
                </c:pt>
                <c:pt idx="3270">
                  <c:v>6064</c:v>
                </c:pt>
                <c:pt idx="3271">
                  <c:v>6310</c:v>
                </c:pt>
                <c:pt idx="3272">
                  <c:v>1435</c:v>
                </c:pt>
                <c:pt idx="3273">
                  <c:v>1634</c:v>
                </c:pt>
                <c:pt idx="3274">
                  <c:v>9886</c:v>
                </c:pt>
                <c:pt idx="3275">
                  <c:v>5684</c:v>
                </c:pt>
                <c:pt idx="3276">
                  <c:v>7462</c:v>
                </c:pt>
                <c:pt idx="3277">
                  <c:v>7419</c:v>
                </c:pt>
                <c:pt idx="3278">
                  <c:v>1974</c:v>
                </c:pt>
                <c:pt idx="3279">
                  <c:v>5863</c:v>
                </c:pt>
                <c:pt idx="3280">
                  <c:v>3355</c:v>
                </c:pt>
                <c:pt idx="3281">
                  <c:v>1937</c:v>
                </c:pt>
                <c:pt idx="3282">
                  <c:v>1206</c:v>
                </c:pt>
                <c:pt idx="3283">
                  <c:v>2981</c:v>
                </c:pt>
                <c:pt idx="3284">
                  <c:v>2475</c:v>
                </c:pt>
                <c:pt idx="3285">
                  <c:v>10381</c:v>
                </c:pt>
                <c:pt idx="3286">
                  <c:v>7525</c:v>
                </c:pt>
                <c:pt idx="3287">
                  <c:v>7147</c:v>
                </c:pt>
                <c:pt idx="3288">
                  <c:v>854</c:v>
                </c:pt>
                <c:pt idx="3289">
                  <c:v>1523</c:v>
                </c:pt>
                <c:pt idx="3290">
                  <c:v>7696</c:v>
                </c:pt>
                <c:pt idx="3291">
                  <c:v>7970</c:v>
                </c:pt>
                <c:pt idx="3292">
                  <c:v>590</c:v>
                </c:pt>
                <c:pt idx="3293">
                  <c:v>7346</c:v>
                </c:pt>
                <c:pt idx="3294">
                  <c:v>8561</c:v>
                </c:pt>
                <c:pt idx="3295">
                  <c:v>5290</c:v>
                </c:pt>
                <c:pt idx="3296">
                  <c:v>1924</c:v>
                </c:pt>
                <c:pt idx="3297">
                  <c:v>2416</c:v>
                </c:pt>
                <c:pt idx="3298">
                  <c:v>4331</c:v>
                </c:pt>
                <c:pt idx="3299">
                  <c:v>9892</c:v>
                </c:pt>
                <c:pt idx="3300">
                  <c:v>8990</c:v>
                </c:pt>
                <c:pt idx="3301">
                  <c:v>534</c:v>
                </c:pt>
                <c:pt idx="3302">
                  <c:v>2643</c:v>
                </c:pt>
                <c:pt idx="3303">
                  <c:v>9659</c:v>
                </c:pt>
                <c:pt idx="3304">
                  <c:v>2579</c:v>
                </c:pt>
                <c:pt idx="3305">
                  <c:v>4922</c:v>
                </c:pt>
                <c:pt idx="3306">
                  <c:v>16</c:v>
                </c:pt>
                <c:pt idx="3307">
                  <c:v>3588</c:v>
                </c:pt>
                <c:pt idx="3308">
                  <c:v>3305</c:v>
                </c:pt>
                <c:pt idx="3309">
                  <c:v>744</c:v>
                </c:pt>
                <c:pt idx="3310">
                  <c:v>8025</c:v>
                </c:pt>
                <c:pt idx="3311">
                  <c:v>4603</c:v>
                </c:pt>
                <c:pt idx="3312">
                  <c:v>4080</c:v>
                </c:pt>
                <c:pt idx="3313">
                  <c:v>4829</c:v>
                </c:pt>
                <c:pt idx="3314">
                  <c:v>1395</c:v>
                </c:pt>
                <c:pt idx="3315">
                  <c:v>678</c:v>
                </c:pt>
                <c:pt idx="3316">
                  <c:v>3484</c:v>
                </c:pt>
                <c:pt idx="3317">
                  <c:v>141</c:v>
                </c:pt>
                <c:pt idx="3318">
                  <c:v>9293</c:v>
                </c:pt>
                <c:pt idx="3319">
                  <c:v>4103</c:v>
                </c:pt>
                <c:pt idx="3320">
                  <c:v>17</c:v>
                </c:pt>
                <c:pt idx="3321">
                  <c:v>6124</c:v>
                </c:pt>
                <c:pt idx="3322">
                  <c:v>2724</c:v>
                </c:pt>
                <c:pt idx="3323">
                  <c:v>9153</c:v>
                </c:pt>
                <c:pt idx="3324">
                  <c:v>9879</c:v>
                </c:pt>
                <c:pt idx="3325">
                  <c:v>6586</c:v>
                </c:pt>
                <c:pt idx="3326">
                  <c:v>8726</c:v>
                </c:pt>
                <c:pt idx="3327">
                  <c:v>4306</c:v>
                </c:pt>
                <c:pt idx="3328">
                  <c:v>6219</c:v>
                </c:pt>
                <c:pt idx="3329">
                  <c:v>9180</c:v>
                </c:pt>
                <c:pt idx="3330">
                  <c:v>10495</c:v>
                </c:pt>
                <c:pt idx="3331">
                  <c:v>1638</c:v>
                </c:pt>
                <c:pt idx="3332">
                  <c:v>7226</c:v>
                </c:pt>
                <c:pt idx="3333">
                  <c:v>10339</c:v>
                </c:pt>
                <c:pt idx="3334">
                  <c:v>1325</c:v>
                </c:pt>
                <c:pt idx="3335">
                  <c:v>10286</c:v>
                </c:pt>
                <c:pt idx="3336">
                  <c:v>6569</c:v>
                </c:pt>
                <c:pt idx="3337">
                  <c:v>2309</c:v>
                </c:pt>
                <c:pt idx="3338">
                  <c:v>1649</c:v>
                </c:pt>
                <c:pt idx="3339">
                  <c:v>9000</c:v>
                </c:pt>
                <c:pt idx="3340">
                  <c:v>2461</c:v>
                </c:pt>
                <c:pt idx="3341">
                  <c:v>873</c:v>
                </c:pt>
                <c:pt idx="3342">
                  <c:v>3515</c:v>
                </c:pt>
                <c:pt idx="3343">
                  <c:v>3284</c:v>
                </c:pt>
                <c:pt idx="3344">
                  <c:v>3678</c:v>
                </c:pt>
                <c:pt idx="3345">
                  <c:v>1107</c:v>
                </c:pt>
                <c:pt idx="3346">
                  <c:v>2470</c:v>
                </c:pt>
                <c:pt idx="3347">
                  <c:v>1150</c:v>
                </c:pt>
                <c:pt idx="3348">
                  <c:v>5622</c:v>
                </c:pt>
                <c:pt idx="3349">
                  <c:v>6209</c:v>
                </c:pt>
                <c:pt idx="3350">
                  <c:v>507</c:v>
                </c:pt>
                <c:pt idx="3351">
                  <c:v>8976</c:v>
                </c:pt>
                <c:pt idx="3352">
                  <c:v>602</c:v>
                </c:pt>
                <c:pt idx="3353">
                  <c:v>5688</c:v>
                </c:pt>
                <c:pt idx="3354">
                  <c:v>9793</c:v>
                </c:pt>
                <c:pt idx="3355">
                  <c:v>7850</c:v>
                </c:pt>
                <c:pt idx="3356">
                  <c:v>4885</c:v>
                </c:pt>
                <c:pt idx="3357">
                  <c:v>5205</c:v>
                </c:pt>
                <c:pt idx="3358">
                  <c:v>9046</c:v>
                </c:pt>
                <c:pt idx="3359">
                  <c:v>3115</c:v>
                </c:pt>
                <c:pt idx="3360">
                  <c:v>6755</c:v>
                </c:pt>
                <c:pt idx="3361">
                  <c:v>6356</c:v>
                </c:pt>
                <c:pt idx="3362">
                  <c:v>5043</c:v>
                </c:pt>
                <c:pt idx="3363">
                  <c:v>2866</c:v>
                </c:pt>
                <c:pt idx="3364">
                  <c:v>1995</c:v>
                </c:pt>
                <c:pt idx="3365">
                  <c:v>293</c:v>
                </c:pt>
                <c:pt idx="3366">
                  <c:v>8707</c:v>
                </c:pt>
                <c:pt idx="3367">
                  <c:v>1082</c:v>
                </c:pt>
                <c:pt idx="3368">
                  <c:v>6273</c:v>
                </c:pt>
                <c:pt idx="3369">
                  <c:v>2675</c:v>
                </c:pt>
                <c:pt idx="3370">
                  <c:v>245</c:v>
                </c:pt>
                <c:pt idx="3371">
                  <c:v>8410</c:v>
                </c:pt>
                <c:pt idx="3372">
                  <c:v>7986</c:v>
                </c:pt>
                <c:pt idx="3373">
                  <c:v>4828</c:v>
                </c:pt>
                <c:pt idx="3374">
                  <c:v>7565</c:v>
                </c:pt>
                <c:pt idx="3375">
                  <c:v>899</c:v>
                </c:pt>
                <c:pt idx="3376">
                  <c:v>2524</c:v>
                </c:pt>
                <c:pt idx="3377">
                  <c:v>9047</c:v>
                </c:pt>
                <c:pt idx="3378">
                  <c:v>9911</c:v>
                </c:pt>
                <c:pt idx="3379">
                  <c:v>5358</c:v>
                </c:pt>
                <c:pt idx="3380">
                  <c:v>10000</c:v>
                </c:pt>
                <c:pt idx="3381">
                  <c:v>5060</c:v>
                </c:pt>
                <c:pt idx="3382">
                  <c:v>6664</c:v>
                </c:pt>
                <c:pt idx="3383">
                  <c:v>4766</c:v>
                </c:pt>
                <c:pt idx="3384">
                  <c:v>7734</c:v>
                </c:pt>
                <c:pt idx="3385">
                  <c:v>523</c:v>
                </c:pt>
                <c:pt idx="3386">
                  <c:v>3929</c:v>
                </c:pt>
                <c:pt idx="3387">
                  <c:v>3808</c:v>
                </c:pt>
                <c:pt idx="3388">
                  <c:v>8373</c:v>
                </c:pt>
                <c:pt idx="3389">
                  <c:v>1976</c:v>
                </c:pt>
                <c:pt idx="3390">
                  <c:v>327</c:v>
                </c:pt>
                <c:pt idx="3391">
                  <c:v>8883</c:v>
                </c:pt>
                <c:pt idx="3392">
                  <c:v>3385</c:v>
                </c:pt>
                <c:pt idx="3393">
                  <c:v>8838</c:v>
                </c:pt>
                <c:pt idx="3394">
                  <c:v>5977</c:v>
                </c:pt>
                <c:pt idx="3395">
                  <c:v>9510</c:v>
                </c:pt>
                <c:pt idx="3396">
                  <c:v>4095</c:v>
                </c:pt>
                <c:pt idx="3397">
                  <c:v>8755</c:v>
                </c:pt>
                <c:pt idx="3398">
                  <c:v>8444</c:v>
                </c:pt>
                <c:pt idx="3399">
                  <c:v>5626</c:v>
                </c:pt>
                <c:pt idx="3400">
                  <c:v>168</c:v>
                </c:pt>
                <c:pt idx="3401">
                  <c:v>2815</c:v>
                </c:pt>
                <c:pt idx="3402">
                  <c:v>10045</c:v>
                </c:pt>
                <c:pt idx="3403">
                  <c:v>5231</c:v>
                </c:pt>
                <c:pt idx="3404">
                  <c:v>10358</c:v>
                </c:pt>
                <c:pt idx="3405">
                  <c:v>9744</c:v>
                </c:pt>
                <c:pt idx="3406">
                  <c:v>2754</c:v>
                </c:pt>
                <c:pt idx="3407">
                  <c:v>694</c:v>
                </c:pt>
                <c:pt idx="3408">
                  <c:v>419</c:v>
                </c:pt>
                <c:pt idx="3409">
                  <c:v>4052</c:v>
                </c:pt>
                <c:pt idx="3410">
                  <c:v>5631</c:v>
                </c:pt>
                <c:pt idx="3411">
                  <c:v>1241</c:v>
                </c:pt>
                <c:pt idx="3412">
                  <c:v>8699</c:v>
                </c:pt>
                <c:pt idx="3413">
                  <c:v>916</c:v>
                </c:pt>
                <c:pt idx="3414">
                  <c:v>716</c:v>
                </c:pt>
                <c:pt idx="3415">
                  <c:v>31</c:v>
                </c:pt>
                <c:pt idx="3416">
                  <c:v>1597</c:v>
                </c:pt>
                <c:pt idx="3417">
                  <c:v>5746</c:v>
                </c:pt>
                <c:pt idx="3418">
                  <c:v>9224</c:v>
                </c:pt>
                <c:pt idx="3419">
                  <c:v>8279</c:v>
                </c:pt>
                <c:pt idx="3420">
                  <c:v>3263</c:v>
                </c:pt>
                <c:pt idx="3421">
                  <c:v>9111</c:v>
                </c:pt>
                <c:pt idx="3422">
                  <c:v>2858</c:v>
                </c:pt>
                <c:pt idx="3423">
                  <c:v>7069</c:v>
                </c:pt>
                <c:pt idx="3424">
                  <c:v>1436</c:v>
                </c:pt>
                <c:pt idx="3425">
                  <c:v>3934</c:v>
                </c:pt>
                <c:pt idx="3426">
                  <c:v>6794</c:v>
                </c:pt>
                <c:pt idx="3427">
                  <c:v>6993</c:v>
                </c:pt>
                <c:pt idx="3428">
                  <c:v>6888</c:v>
                </c:pt>
                <c:pt idx="3429">
                  <c:v>3951</c:v>
                </c:pt>
                <c:pt idx="3430">
                  <c:v>5256</c:v>
                </c:pt>
                <c:pt idx="3431">
                  <c:v>184</c:v>
                </c:pt>
                <c:pt idx="3432">
                  <c:v>10254</c:v>
                </c:pt>
                <c:pt idx="3433">
                  <c:v>3935</c:v>
                </c:pt>
                <c:pt idx="3434">
                  <c:v>9878</c:v>
                </c:pt>
                <c:pt idx="3435">
                  <c:v>1237</c:v>
                </c:pt>
                <c:pt idx="3436">
                  <c:v>7771</c:v>
                </c:pt>
                <c:pt idx="3437">
                  <c:v>2438</c:v>
                </c:pt>
                <c:pt idx="3438">
                  <c:v>763</c:v>
                </c:pt>
                <c:pt idx="3439">
                  <c:v>3405</c:v>
                </c:pt>
                <c:pt idx="3440">
                  <c:v>6693</c:v>
                </c:pt>
                <c:pt idx="3441">
                  <c:v>1818</c:v>
                </c:pt>
                <c:pt idx="3442">
                  <c:v>7129</c:v>
                </c:pt>
                <c:pt idx="3443">
                  <c:v>7241</c:v>
                </c:pt>
                <c:pt idx="3444">
                  <c:v>7935</c:v>
                </c:pt>
                <c:pt idx="3445">
                  <c:v>9657</c:v>
                </c:pt>
                <c:pt idx="3446">
                  <c:v>9710</c:v>
                </c:pt>
                <c:pt idx="3447">
                  <c:v>3337</c:v>
                </c:pt>
                <c:pt idx="3448">
                  <c:v>9330</c:v>
                </c:pt>
                <c:pt idx="3449">
                  <c:v>1854</c:v>
                </c:pt>
                <c:pt idx="3450">
                  <c:v>4068</c:v>
                </c:pt>
                <c:pt idx="3451">
                  <c:v>3524</c:v>
                </c:pt>
                <c:pt idx="3452">
                  <c:v>7698</c:v>
                </c:pt>
                <c:pt idx="3453">
                  <c:v>2244</c:v>
                </c:pt>
                <c:pt idx="3454">
                  <c:v>7352</c:v>
                </c:pt>
                <c:pt idx="3455">
                  <c:v>3755</c:v>
                </c:pt>
                <c:pt idx="3456">
                  <c:v>8404</c:v>
                </c:pt>
                <c:pt idx="3457">
                  <c:v>9957</c:v>
                </c:pt>
                <c:pt idx="3458">
                  <c:v>5470</c:v>
                </c:pt>
                <c:pt idx="3459">
                  <c:v>1808</c:v>
                </c:pt>
                <c:pt idx="3460">
                  <c:v>7932</c:v>
                </c:pt>
                <c:pt idx="3461">
                  <c:v>1894</c:v>
                </c:pt>
                <c:pt idx="3462">
                  <c:v>299</c:v>
                </c:pt>
                <c:pt idx="3463">
                  <c:v>8862</c:v>
                </c:pt>
                <c:pt idx="3464">
                  <c:v>8991</c:v>
                </c:pt>
                <c:pt idx="3465">
                  <c:v>3660</c:v>
                </c:pt>
                <c:pt idx="3466">
                  <c:v>1884</c:v>
                </c:pt>
                <c:pt idx="3467">
                  <c:v>8317</c:v>
                </c:pt>
                <c:pt idx="3468">
                  <c:v>3881</c:v>
                </c:pt>
                <c:pt idx="3469">
                  <c:v>10447</c:v>
                </c:pt>
                <c:pt idx="3470">
                  <c:v>8287</c:v>
                </c:pt>
                <c:pt idx="3471">
                  <c:v>4173</c:v>
                </c:pt>
                <c:pt idx="3472">
                  <c:v>4654</c:v>
                </c:pt>
                <c:pt idx="3473">
                  <c:v>3182</c:v>
                </c:pt>
                <c:pt idx="3474">
                  <c:v>5088</c:v>
                </c:pt>
                <c:pt idx="3475">
                  <c:v>2717</c:v>
                </c:pt>
                <c:pt idx="3476">
                  <c:v>4316</c:v>
                </c:pt>
                <c:pt idx="3477">
                  <c:v>3915</c:v>
                </c:pt>
                <c:pt idx="3478">
                  <c:v>751</c:v>
                </c:pt>
                <c:pt idx="3479">
                  <c:v>6487</c:v>
                </c:pt>
                <c:pt idx="3480">
                  <c:v>9504</c:v>
                </c:pt>
                <c:pt idx="3481">
                  <c:v>6720</c:v>
                </c:pt>
                <c:pt idx="3482">
                  <c:v>6343</c:v>
                </c:pt>
                <c:pt idx="3483">
                  <c:v>9142</c:v>
                </c:pt>
                <c:pt idx="3484">
                  <c:v>5651</c:v>
                </c:pt>
                <c:pt idx="3485">
                  <c:v>6348</c:v>
                </c:pt>
                <c:pt idx="3486">
                  <c:v>1399</c:v>
                </c:pt>
                <c:pt idx="3487">
                  <c:v>9774</c:v>
                </c:pt>
                <c:pt idx="3488">
                  <c:v>361</c:v>
                </c:pt>
                <c:pt idx="3489">
                  <c:v>8188</c:v>
                </c:pt>
                <c:pt idx="3490">
                  <c:v>5928</c:v>
                </c:pt>
                <c:pt idx="3491">
                  <c:v>6779</c:v>
                </c:pt>
                <c:pt idx="3492">
                  <c:v>9602</c:v>
                </c:pt>
                <c:pt idx="3493">
                  <c:v>531</c:v>
                </c:pt>
                <c:pt idx="3494">
                  <c:v>1872</c:v>
                </c:pt>
                <c:pt idx="3495">
                  <c:v>3116</c:v>
                </c:pt>
                <c:pt idx="3496">
                  <c:v>1489</c:v>
                </c:pt>
                <c:pt idx="3497">
                  <c:v>2846</c:v>
                </c:pt>
                <c:pt idx="3498">
                  <c:v>2390</c:v>
                </c:pt>
                <c:pt idx="3499">
                  <c:v>6185</c:v>
                </c:pt>
                <c:pt idx="3500">
                  <c:v>2033</c:v>
                </c:pt>
                <c:pt idx="3501">
                  <c:v>3870</c:v>
                </c:pt>
                <c:pt idx="3502">
                  <c:v>7031</c:v>
                </c:pt>
                <c:pt idx="3503">
                  <c:v>844</c:v>
                </c:pt>
                <c:pt idx="3504">
                  <c:v>10264</c:v>
                </c:pt>
                <c:pt idx="3505">
                  <c:v>9452</c:v>
                </c:pt>
                <c:pt idx="3506">
                  <c:v>4187</c:v>
                </c:pt>
                <c:pt idx="3507">
                  <c:v>6986</c:v>
                </c:pt>
                <c:pt idx="3508">
                  <c:v>7176</c:v>
                </c:pt>
                <c:pt idx="3509">
                  <c:v>5657</c:v>
                </c:pt>
                <c:pt idx="3510">
                  <c:v>3329</c:v>
                </c:pt>
                <c:pt idx="3511">
                  <c:v>6040</c:v>
                </c:pt>
                <c:pt idx="3512">
                  <c:v>7396</c:v>
                </c:pt>
                <c:pt idx="3513">
                  <c:v>8401</c:v>
                </c:pt>
                <c:pt idx="3514">
                  <c:v>8815</c:v>
                </c:pt>
                <c:pt idx="3515">
                  <c:v>5598</c:v>
                </c:pt>
                <c:pt idx="3516">
                  <c:v>4688</c:v>
                </c:pt>
                <c:pt idx="3517">
                  <c:v>7227</c:v>
                </c:pt>
                <c:pt idx="3518">
                  <c:v>10025</c:v>
                </c:pt>
                <c:pt idx="3519">
                  <c:v>1591</c:v>
                </c:pt>
                <c:pt idx="3520">
                  <c:v>10309</c:v>
                </c:pt>
                <c:pt idx="3521">
                  <c:v>5966</c:v>
                </c:pt>
                <c:pt idx="3522">
                  <c:v>6330</c:v>
                </c:pt>
                <c:pt idx="3523">
                  <c:v>7209</c:v>
                </c:pt>
                <c:pt idx="3524">
                  <c:v>5693</c:v>
                </c:pt>
                <c:pt idx="3525">
                  <c:v>3924</c:v>
                </c:pt>
                <c:pt idx="3526">
                  <c:v>10085</c:v>
                </c:pt>
                <c:pt idx="3527">
                  <c:v>6577</c:v>
                </c:pt>
                <c:pt idx="3528">
                  <c:v>1034</c:v>
                </c:pt>
                <c:pt idx="3529">
                  <c:v>6298</c:v>
                </c:pt>
                <c:pt idx="3530">
                  <c:v>8830</c:v>
                </c:pt>
                <c:pt idx="3531">
                  <c:v>3260</c:v>
                </c:pt>
                <c:pt idx="3532">
                  <c:v>4139</c:v>
                </c:pt>
                <c:pt idx="3533">
                  <c:v>9304</c:v>
                </c:pt>
                <c:pt idx="3534">
                  <c:v>1297</c:v>
                </c:pt>
                <c:pt idx="3535">
                  <c:v>9167</c:v>
                </c:pt>
                <c:pt idx="3536">
                  <c:v>10373</c:v>
                </c:pt>
                <c:pt idx="3537">
                  <c:v>1182</c:v>
                </c:pt>
                <c:pt idx="3538">
                  <c:v>2379</c:v>
                </c:pt>
                <c:pt idx="3539">
                  <c:v>6426</c:v>
                </c:pt>
                <c:pt idx="3540">
                  <c:v>4505</c:v>
                </c:pt>
                <c:pt idx="3541">
                  <c:v>185</c:v>
                </c:pt>
                <c:pt idx="3542">
                  <c:v>9836</c:v>
                </c:pt>
                <c:pt idx="3543">
                  <c:v>4134</c:v>
                </c:pt>
                <c:pt idx="3544">
                  <c:v>10362</c:v>
                </c:pt>
                <c:pt idx="3545">
                  <c:v>1211</c:v>
                </c:pt>
                <c:pt idx="3546">
                  <c:v>5134</c:v>
                </c:pt>
                <c:pt idx="3547">
                  <c:v>6314</c:v>
                </c:pt>
                <c:pt idx="3548">
                  <c:v>3225</c:v>
                </c:pt>
                <c:pt idx="3549">
                  <c:v>2323</c:v>
                </c:pt>
                <c:pt idx="3550">
                  <c:v>986</c:v>
                </c:pt>
                <c:pt idx="3551">
                  <c:v>3853</c:v>
                </c:pt>
                <c:pt idx="3552">
                  <c:v>8821</c:v>
                </c:pt>
                <c:pt idx="3553">
                  <c:v>3647</c:v>
                </c:pt>
                <c:pt idx="3554">
                  <c:v>5852</c:v>
                </c:pt>
                <c:pt idx="3555">
                  <c:v>6193</c:v>
                </c:pt>
                <c:pt idx="3556">
                  <c:v>8568</c:v>
                </c:pt>
                <c:pt idx="3557">
                  <c:v>8572</c:v>
                </c:pt>
                <c:pt idx="3558">
                  <c:v>8669</c:v>
                </c:pt>
                <c:pt idx="3559">
                  <c:v>4950</c:v>
                </c:pt>
                <c:pt idx="3560">
                  <c:v>7983</c:v>
                </c:pt>
                <c:pt idx="3561">
                  <c:v>5643</c:v>
                </c:pt>
                <c:pt idx="3562">
                  <c:v>283</c:v>
                </c:pt>
                <c:pt idx="3563">
                  <c:v>9006</c:v>
                </c:pt>
                <c:pt idx="3564">
                  <c:v>3632</c:v>
                </c:pt>
                <c:pt idx="3565">
                  <c:v>5096</c:v>
                </c:pt>
                <c:pt idx="3566">
                  <c:v>6158</c:v>
                </c:pt>
                <c:pt idx="3567">
                  <c:v>4789</c:v>
                </c:pt>
                <c:pt idx="3568">
                  <c:v>7370</c:v>
                </c:pt>
                <c:pt idx="3569">
                  <c:v>8357</c:v>
                </c:pt>
                <c:pt idx="3570">
                  <c:v>6130</c:v>
                </c:pt>
                <c:pt idx="3571">
                  <c:v>2762</c:v>
                </c:pt>
                <c:pt idx="3572">
                  <c:v>3921</c:v>
                </c:pt>
                <c:pt idx="3573">
                  <c:v>5240</c:v>
                </c:pt>
                <c:pt idx="3574">
                  <c:v>1365</c:v>
                </c:pt>
                <c:pt idx="3575">
                  <c:v>3652</c:v>
                </c:pt>
                <c:pt idx="3576">
                  <c:v>142</c:v>
                </c:pt>
                <c:pt idx="3577">
                  <c:v>995</c:v>
                </c:pt>
                <c:pt idx="3578">
                  <c:v>9600</c:v>
                </c:pt>
                <c:pt idx="3579">
                  <c:v>1277</c:v>
                </c:pt>
                <c:pt idx="3580">
                  <c:v>3004</c:v>
                </c:pt>
                <c:pt idx="3581">
                  <c:v>7669</c:v>
                </c:pt>
                <c:pt idx="3582">
                  <c:v>8328</c:v>
                </c:pt>
                <c:pt idx="3583">
                  <c:v>2915</c:v>
                </c:pt>
                <c:pt idx="3584">
                  <c:v>4241</c:v>
                </c:pt>
                <c:pt idx="3585">
                  <c:v>7260</c:v>
                </c:pt>
                <c:pt idx="3586">
                  <c:v>10130</c:v>
                </c:pt>
                <c:pt idx="3587">
                  <c:v>9265</c:v>
                </c:pt>
                <c:pt idx="3588">
                  <c:v>630</c:v>
                </c:pt>
                <c:pt idx="3589">
                  <c:v>7208</c:v>
                </c:pt>
                <c:pt idx="3590">
                  <c:v>4024</c:v>
                </c:pt>
                <c:pt idx="3591">
                  <c:v>10334</c:v>
                </c:pt>
                <c:pt idx="3592">
                  <c:v>7568</c:v>
                </c:pt>
                <c:pt idx="3593">
                  <c:v>4662</c:v>
                </c:pt>
                <c:pt idx="3594">
                  <c:v>8517</c:v>
                </c:pt>
                <c:pt idx="3595">
                  <c:v>9915</c:v>
                </c:pt>
                <c:pt idx="3596">
                  <c:v>9692</c:v>
                </c:pt>
                <c:pt idx="3597">
                  <c:v>970</c:v>
                </c:pt>
                <c:pt idx="3598">
                  <c:v>6739</c:v>
                </c:pt>
                <c:pt idx="3599">
                  <c:v>992</c:v>
                </c:pt>
                <c:pt idx="3600">
                  <c:v>146</c:v>
                </c:pt>
                <c:pt idx="3601">
                  <c:v>5017</c:v>
                </c:pt>
                <c:pt idx="3602">
                  <c:v>1391</c:v>
                </c:pt>
                <c:pt idx="3603">
                  <c:v>6901</c:v>
                </c:pt>
                <c:pt idx="3604">
                  <c:v>10122</c:v>
                </c:pt>
                <c:pt idx="3605">
                  <c:v>1309</c:v>
                </c:pt>
                <c:pt idx="3606">
                  <c:v>366</c:v>
                </c:pt>
                <c:pt idx="3607">
                  <c:v>8048</c:v>
                </c:pt>
                <c:pt idx="3608">
                  <c:v>4883</c:v>
                </c:pt>
                <c:pt idx="3609">
                  <c:v>8663</c:v>
                </c:pt>
                <c:pt idx="3610">
                  <c:v>2939</c:v>
                </c:pt>
                <c:pt idx="3611">
                  <c:v>6088</c:v>
                </c:pt>
                <c:pt idx="3612">
                  <c:v>8676</c:v>
                </c:pt>
                <c:pt idx="3613">
                  <c:v>9496</c:v>
                </c:pt>
                <c:pt idx="3614">
                  <c:v>6682</c:v>
                </c:pt>
                <c:pt idx="3615">
                  <c:v>4222</c:v>
                </c:pt>
                <c:pt idx="3616">
                  <c:v>2021</c:v>
                </c:pt>
                <c:pt idx="3617">
                  <c:v>10394</c:v>
                </c:pt>
                <c:pt idx="3618">
                  <c:v>6973</c:v>
                </c:pt>
                <c:pt idx="3619">
                  <c:v>5092</c:v>
                </c:pt>
                <c:pt idx="3620">
                  <c:v>1782</c:v>
                </c:pt>
                <c:pt idx="3621">
                  <c:v>1707</c:v>
                </c:pt>
                <c:pt idx="3622">
                  <c:v>4212</c:v>
                </c:pt>
                <c:pt idx="3623">
                  <c:v>9381</c:v>
                </c:pt>
                <c:pt idx="3624">
                  <c:v>5559</c:v>
                </c:pt>
                <c:pt idx="3625">
                  <c:v>10307</c:v>
                </c:pt>
                <c:pt idx="3626">
                  <c:v>8642</c:v>
                </c:pt>
                <c:pt idx="3627">
                  <c:v>616</c:v>
                </c:pt>
                <c:pt idx="3628">
                  <c:v>8304</c:v>
                </c:pt>
                <c:pt idx="3629">
                  <c:v>1327</c:v>
                </c:pt>
                <c:pt idx="3630">
                  <c:v>2673</c:v>
                </c:pt>
                <c:pt idx="3631">
                  <c:v>8993</c:v>
                </c:pt>
                <c:pt idx="3632">
                  <c:v>4942</c:v>
                </c:pt>
                <c:pt idx="3633">
                  <c:v>2613</c:v>
                </c:pt>
                <c:pt idx="3634">
                  <c:v>1186</c:v>
                </c:pt>
                <c:pt idx="3635">
                  <c:v>458</c:v>
                </c:pt>
                <c:pt idx="3636">
                  <c:v>6361</c:v>
                </c:pt>
                <c:pt idx="3637">
                  <c:v>8420</c:v>
                </c:pt>
                <c:pt idx="3638">
                  <c:v>5859</c:v>
                </c:pt>
                <c:pt idx="3639">
                  <c:v>3054</c:v>
                </c:pt>
                <c:pt idx="3640">
                  <c:v>5887</c:v>
                </c:pt>
                <c:pt idx="3641">
                  <c:v>7514</c:v>
                </c:pt>
                <c:pt idx="3642">
                  <c:v>3378</c:v>
                </c:pt>
                <c:pt idx="3643">
                  <c:v>1333</c:v>
                </c:pt>
                <c:pt idx="3644">
                  <c:v>8508</c:v>
                </c:pt>
                <c:pt idx="3645">
                  <c:v>4580</c:v>
                </c:pt>
                <c:pt idx="3646">
                  <c:v>9827</c:v>
                </c:pt>
                <c:pt idx="3647">
                  <c:v>5918</c:v>
                </c:pt>
                <c:pt idx="3648">
                  <c:v>7902</c:v>
                </c:pt>
                <c:pt idx="3649">
                  <c:v>8573</c:v>
                </c:pt>
                <c:pt idx="3650">
                  <c:v>2943</c:v>
                </c:pt>
                <c:pt idx="3651">
                  <c:v>3888</c:v>
                </c:pt>
                <c:pt idx="3652">
                  <c:v>3234</c:v>
                </c:pt>
                <c:pt idx="3653">
                  <c:v>5077</c:v>
                </c:pt>
                <c:pt idx="3654">
                  <c:v>1582</c:v>
                </c:pt>
                <c:pt idx="3655">
                  <c:v>5500</c:v>
                </c:pt>
                <c:pt idx="3656">
                  <c:v>7495</c:v>
                </c:pt>
                <c:pt idx="3657">
                  <c:v>9395</c:v>
                </c:pt>
                <c:pt idx="3658">
                  <c:v>5935</c:v>
                </c:pt>
                <c:pt idx="3659">
                  <c:v>7544</c:v>
                </c:pt>
                <c:pt idx="3660">
                  <c:v>3963</c:v>
                </c:pt>
                <c:pt idx="3661">
                  <c:v>9494</c:v>
                </c:pt>
                <c:pt idx="3662">
                  <c:v>790</c:v>
                </c:pt>
                <c:pt idx="3663">
                  <c:v>10190</c:v>
                </c:pt>
                <c:pt idx="3664">
                  <c:v>7097</c:v>
                </c:pt>
                <c:pt idx="3665">
                  <c:v>8135</c:v>
                </c:pt>
                <c:pt idx="3666">
                  <c:v>9963</c:v>
                </c:pt>
                <c:pt idx="3667">
                  <c:v>7047</c:v>
                </c:pt>
                <c:pt idx="3668">
                  <c:v>3491</c:v>
                </c:pt>
                <c:pt idx="3669">
                  <c:v>5790</c:v>
                </c:pt>
                <c:pt idx="3670">
                  <c:v>631</c:v>
                </c:pt>
                <c:pt idx="3671">
                  <c:v>8173</c:v>
                </c:pt>
                <c:pt idx="3672">
                  <c:v>4529</c:v>
                </c:pt>
                <c:pt idx="3673">
                  <c:v>9049</c:v>
                </c:pt>
                <c:pt idx="3674">
                  <c:v>6865</c:v>
                </c:pt>
                <c:pt idx="3675">
                  <c:v>2678</c:v>
                </c:pt>
                <c:pt idx="3676">
                  <c:v>9948</c:v>
                </c:pt>
                <c:pt idx="3677">
                  <c:v>6821</c:v>
                </c:pt>
                <c:pt idx="3678">
                  <c:v>8310</c:v>
                </c:pt>
                <c:pt idx="3679">
                  <c:v>2682</c:v>
                </c:pt>
                <c:pt idx="3680">
                  <c:v>1286</c:v>
                </c:pt>
                <c:pt idx="3681">
                  <c:v>4178</c:v>
                </c:pt>
                <c:pt idx="3682">
                  <c:v>5777</c:v>
                </c:pt>
                <c:pt idx="3683">
                  <c:v>7190</c:v>
                </c:pt>
                <c:pt idx="3684">
                  <c:v>8290</c:v>
                </c:pt>
                <c:pt idx="3685">
                  <c:v>3875</c:v>
                </c:pt>
                <c:pt idx="3686">
                  <c:v>9083</c:v>
                </c:pt>
                <c:pt idx="3687">
                  <c:v>5316</c:v>
                </c:pt>
                <c:pt idx="3688">
                  <c:v>2000</c:v>
                </c:pt>
                <c:pt idx="3689">
                  <c:v>6796</c:v>
                </c:pt>
                <c:pt idx="3690">
                  <c:v>2489</c:v>
                </c:pt>
                <c:pt idx="3691">
                  <c:v>3662</c:v>
                </c:pt>
                <c:pt idx="3692">
                  <c:v>6281</c:v>
                </c:pt>
                <c:pt idx="3693">
                  <c:v>5431</c:v>
                </c:pt>
                <c:pt idx="3694">
                  <c:v>1194</c:v>
                </c:pt>
                <c:pt idx="3695">
                  <c:v>4661</c:v>
                </c:pt>
                <c:pt idx="3696">
                  <c:v>2007</c:v>
                </c:pt>
                <c:pt idx="3697">
                  <c:v>1478</c:v>
                </c:pt>
                <c:pt idx="3698">
                  <c:v>10341</c:v>
                </c:pt>
                <c:pt idx="3699">
                  <c:v>6658</c:v>
                </c:pt>
                <c:pt idx="3700">
                  <c:v>6149</c:v>
                </c:pt>
                <c:pt idx="3701">
                  <c:v>7820</c:v>
                </c:pt>
                <c:pt idx="3702">
                  <c:v>427</c:v>
                </c:pt>
                <c:pt idx="3703">
                  <c:v>8079</c:v>
                </c:pt>
                <c:pt idx="3704">
                  <c:v>721</c:v>
                </c:pt>
                <c:pt idx="3705">
                  <c:v>5982</c:v>
                </c:pt>
                <c:pt idx="3706">
                  <c:v>5533</c:v>
                </c:pt>
                <c:pt idx="3707">
                  <c:v>4334</c:v>
                </c:pt>
                <c:pt idx="3708">
                  <c:v>362</c:v>
                </c:pt>
                <c:pt idx="3709">
                  <c:v>7536</c:v>
                </c:pt>
                <c:pt idx="3710">
                  <c:v>2100</c:v>
                </c:pt>
                <c:pt idx="3711">
                  <c:v>8988</c:v>
                </c:pt>
                <c:pt idx="3712">
                  <c:v>1404</c:v>
                </c:pt>
                <c:pt idx="3713">
                  <c:v>9994</c:v>
                </c:pt>
                <c:pt idx="3714">
                  <c:v>8570</c:v>
                </c:pt>
                <c:pt idx="3715">
                  <c:v>6565</c:v>
                </c:pt>
                <c:pt idx="3716">
                  <c:v>7753</c:v>
                </c:pt>
                <c:pt idx="3717">
                  <c:v>4072</c:v>
                </c:pt>
                <c:pt idx="3718">
                  <c:v>9606</c:v>
                </c:pt>
                <c:pt idx="3719">
                  <c:v>10053</c:v>
                </c:pt>
                <c:pt idx="3720">
                  <c:v>4599</c:v>
                </c:pt>
                <c:pt idx="3721">
                  <c:v>9488</c:v>
                </c:pt>
                <c:pt idx="3722">
                  <c:v>4352</c:v>
                </c:pt>
                <c:pt idx="3723">
                  <c:v>2305</c:v>
                </c:pt>
                <c:pt idx="3724">
                  <c:v>1377</c:v>
                </c:pt>
                <c:pt idx="3725">
                  <c:v>2106</c:v>
                </c:pt>
                <c:pt idx="3726">
                  <c:v>7954</c:v>
                </c:pt>
                <c:pt idx="3727">
                  <c:v>6152</c:v>
                </c:pt>
                <c:pt idx="3728">
                  <c:v>5042</c:v>
                </c:pt>
                <c:pt idx="3729">
                  <c:v>7920</c:v>
                </c:pt>
                <c:pt idx="3730">
                  <c:v>180</c:v>
                </c:pt>
                <c:pt idx="3731">
                  <c:v>275</c:v>
                </c:pt>
                <c:pt idx="3732">
                  <c:v>8292</c:v>
                </c:pt>
                <c:pt idx="3733">
                  <c:v>6232</c:v>
                </c:pt>
                <c:pt idx="3734">
                  <c:v>859</c:v>
                </c:pt>
                <c:pt idx="3735">
                  <c:v>8072</c:v>
                </c:pt>
                <c:pt idx="3736">
                  <c:v>8764</c:v>
                </c:pt>
                <c:pt idx="3737">
                  <c:v>3705</c:v>
                </c:pt>
                <c:pt idx="3738">
                  <c:v>7114</c:v>
                </c:pt>
                <c:pt idx="3739">
                  <c:v>10149</c:v>
                </c:pt>
                <c:pt idx="3740">
                  <c:v>3309</c:v>
                </c:pt>
                <c:pt idx="3741">
                  <c:v>7355</c:v>
                </c:pt>
                <c:pt idx="3742">
                  <c:v>8063</c:v>
                </c:pt>
                <c:pt idx="3743">
                  <c:v>8613</c:v>
                </c:pt>
                <c:pt idx="3744">
                  <c:v>5061</c:v>
                </c:pt>
                <c:pt idx="3745">
                  <c:v>8948</c:v>
                </c:pt>
                <c:pt idx="3746">
                  <c:v>9637</c:v>
                </c:pt>
                <c:pt idx="3747">
                  <c:v>7116</c:v>
                </c:pt>
                <c:pt idx="3748">
                  <c:v>5905</c:v>
                </c:pt>
                <c:pt idx="3749">
                  <c:v>2666</c:v>
                </c:pt>
                <c:pt idx="3750">
                  <c:v>3174</c:v>
                </c:pt>
                <c:pt idx="3751">
                  <c:v>5921</c:v>
                </c:pt>
                <c:pt idx="3752">
                  <c:v>6379</c:v>
                </c:pt>
                <c:pt idx="3753">
                  <c:v>432</c:v>
                </c:pt>
                <c:pt idx="3754">
                  <c:v>3455</c:v>
                </c:pt>
                <c:pt idx="3755">
                  <c:v>6041</c:v>
                </c:pt>
                <c:pt idx="3756">
                  <c:v>4685</c:v>
                </c:pt>
                <c:pt idx="3757">
                  <c:v>1746</c:v>
                </c:pt>
                <c:pt idx="3758">
                  <c:v>988</c:v>
                </c:pt>
                <c:pt idx="3759">
                  <c:v>2426</c:v>
                </c:pt>
                <c:pt idx="3760">
                  <c:v>7453</c:v>
                </c:pt>
                <c:pt idx="3761">
                  <c:v>3860</c:v>
                </c:pt>
                <c:pt idx="3762">
                  <c:v>1269</c:v>
                </c:pt>
                <c:pt idx="3763">
                  <c:v>5286</c:v>
                </c:pt>
                <c:pt idx="3764">
                  <c:v>662</c:v>
                </c:pt>
                <c:pt idx="3765">
                  <c:v>10210</c:v>
                </c:pt>
                <c:pt idx="3766">
                  <c:v>9543</c:v>
                </c:pt>
                <c:pt idx="3767">
                  <c:v>10023</c:v>
                </c:pt>
                <c:pt idx="3768">
                  <c:v>7806</c:v>
                </c:pt>
                <c:pt idx="3769">
                  <c:v>3869</c:v>
                </c:pt>
                <c:pt idx="3770">
                  <c:v>719</c:v>
                </c:pt>
                <c:pt idx="3771">
                  <c:v>8969</c:v>
                </c:pt>
                <c:pt idx="3772">
                  <c:v>4381</c:v>
                </c:pt>
                <c:pt idx="3773">
                  <c:v>10041</c:v>
                </c:pt>
                <c:pt idx="3774">
                  <c:v>3159</c:v>
                </c:pt>
                <c:pt idx="3775">
                  <c:v>2510</c:v>
                </c:pt>
                <c:pt idx="3776">
                  <c:v>5866</c:v>
                </c:pt>
                <c:pt idx="3777">
                  <c:v>6329</c:v>
                </c:pt>
                <c:pt idx="3778">
                  <c:v>5839</c:v>
                </c:pt>
                <c:pt idx="3779">
                  <c:v>2231</c:v>
                </c:pt>
                <c:pt idx="3780">
                  <c:v>2764</c:v>
                </c:pt>
                <c:pt idx="3781">
                  <c:v>6768</c:v>
                </c:pt>
                <c:pt idx="3782">
                  <c:v>4926</c:v>
                </c:pt>
                <c:pt idx="3783">
                  <c:v>3922</c:v>
                </c:pt>
                <c:pt idx="3784">
                  <c:v>2361</c:v>
                </c:pt>
                <c:pt idx="3785">
                  <c:v>6116</c:v>
                </c:pt>
                <c:pt idx="3786">
                  <c:v>8739</c:v>
                </c:pt>
                <c:pt idx="3787">
                  <c:v>9130</c:v>
                </c:pt>
                <c:pt idx="3788">
                  <c:v>2469</c:v>
                </c:pt>
                <c:pt idx="3789">
                  <c:v>3348</c:v>
                </c:pt>
                <c:pt idx="3790">
                  <c:v>10200</c:v>
                </c:pt>
                <c:pt idx="3791">
                  <c:v>8350</c:v>
                </c:pt>
                <c:pt idx="3792">
                  <c:v>9514</c:v>
                </c:pt>
                <c:pt idx="3793">
                  <c:v>7612</c:v>
                </c:pt>
                <c:pt idx="3794">
                  <c:v>8029</c:v>
                </c:pt>
                <c:pt idx="3795">
                  <c:v>6939</c:v>
                </c:pt>
                <c:pt idx="3796">
                  <c:v>3055</c:v>
                </c:pt>
                <c:pt idx="3797">
                  <c:v>9765</c:v>
                </c:pt>
                <c:pt idx="3798">
                  <c:v>4774</c:v>
                </c:pt>
                <c:pt idx="3799">
                  <c:v>2411</c:v>
                </c:pt>
                <c:pt idx="3800">
                  <c:v>8494</c:v>
                </c:pt>
                <c:pt idx="3801">
                  <c:v>46</c:v>
                </c:pt>
                <c:pt idx="3802">
                  <c:v>164</c:v>
                </c:pt>
                <c:pt idx="3803">
                  <c:v>2388</c:v>
                </c:pt>
                <c:pt idx="3804">
                  <c:v>3105</c:v>
                </c:pt>
                <c:pt idx="3805">
                  <c:v>3810</c:v>
                </c:pt>
                <c:pt idx="3806">
                  <c:v>8465</c:v>
                </c:pt>
                <c:pt idx="3807">
                  <c:v>8932</c:v>
                </c:pt>
                <c:pt idx="3808">
                  <c:v>8281</c:v>
                </c:pt>
                <c:pt idx="3809">
                  <c:v>4614</c:v>
                </c:pt>
                <c:pt idx="3810">
                  <c:v>5035</c:v>
                </c:pt>
                <c:pt idx="3811">
                  <c:v>5948</c:v>
                </c:pt>
                <c:pt idx="3812">
                  <c:v>8584</c:v>
                </c:pt>
                <c:pt idx="3813">
                  <c:v>7430</c:v>
                </c:pt>
                <c:pt idx="3814">
                  <c:v>4956</c:v>
                </c:pt>
                <c:pt idx="3815">
                  <c:v>4643</c:v>
                </c:pt>
                <c:pt idx="3816">
                  <c:v>1394</c:v>
                </c:pt>
                <c:pt idx="3817">
                  <c:v>2909</c:v>
                </c:pt>
                <c:pt idx="3818">
                  <c:v>5489</c:v>
                </c:pt>
                <c:pt idx="3819">
                  <c:v>9815</c:v>
                </c:pt>
                <c:pt idx="3820">
                  <c:v>2290</c:v>
                </c:pt>
                <c:pt idx="3821">
                  <c:v>1540</c:v>
                </c:pt>
                <c:pt idx="3822">
                  <c:v>5795</c:v>
                </c:pt>
                <c:pt idx="3823">
                  <c:v>1254</c:v>
                </c:pt>
                <c:pt idx="3824">
                  <c:v>4798</c:v>
                </c:pt>
                <c:pt idx="3825">
                  <c:v>10117</c:v>
                </c:pt>
                <c:pt idx="3826">
                  <c:v>4319</c:v>
                </c:pt>
                <c:pt idx="3827">
                  <c:v>4909</c:v>
                </c:pt>
                <c:pt idx="3828">
                  <c:v>4575</c:v>
                </c:pt>
                <c:pt idx="3829">
                  <c:v>664</c:v>
                </c:pt>
                <c:pt idx="3830">
                  <c:v>8396</c:v>
                </c:pt>
                <c:pt idx="3831">
                  <c:v>5426</c:v>
                </c:pt>
                <c:pt idx="3832">
                  <c:v>6133</c:v>
                </c:pt>
                <c:pt idx="3833">
                  <c:v>8624</c:v>
                </c:pt>
                <c:pt idx="3834">
                  <c:v>3741</c:v>
                </c:pt>
                <c:pt idx="3835">
                  <c:v>1166</c:v>
                </c:pt>
                <c:pt idx="3836">
                  <c:v>3319</c:v>
                </c:pt>
                <c:pt idx="3837">
                  <c:v>7132</c:v>
                </c:pt>
                <c:pt idx="3838">
                  <c:v>7835</c:v>
                </c:pt>
                <c:pt idx="3839">
                  <c:v>3756</c:v>
                </c:pt>
                <c:pt idx="3840">
                  <c:v>2088</c:v>
                </c:pt>
                <c:pt idx="3841">
                  <c:v>2970</c:v>
                </c:pt>
                <c:pt idx="3842">
                  <c:v>473</c:v>
                </c:pt>
                <c:pt idx="3843">
                  <c:v>5744</c:v>
                </c:pt>
                <c:pt idx="3844">
                  <c:v>6316</c:v>
                </c:pt>
                <c:pt idx="3845">
                  <c:v>7668</c:v>
                </c:pt>
                <c:pt idx="3846">
                  <c:v>6127</c:v>
                </c:pt>
                <c:pt idx="3847">
                  <c:v>5034</c:v>
                </c:pt>
                <c:pt idx="3848">
                  <c:v>5661</c:v>
                </c:pt>
                <c:pt idx="3849">
                  <c:v>1973</c:v>
                </c:pt>
                <c:pt idx="3850">
                  <c:v>236</c:v>
                </c:pt>
                <c:pt idx="3851">
                  <c:v>5145</c:v>
                </c:pt>
                <c:pt idx="3852">
                  <c:v>3979</c:v>
                </c:pt>
                <c:pt idx="3853">
                  <c:v>9281</c:v>
                </c:pt>
                <c:pt idx="3854">
                  <c:v>905</c:v>
                </c:pt>
                <c:pt idx="3855">
                  <c:v>10199</c:v>
                </c:pt>
                <c:pt idx="3856">
                  <c:v>6624</c:v>
                </c:pt>
                <c:pt idx="3857">
                  <c:v>2607</c:v>
                </c:pt>
                <c:pt idx="3858">
                  <c:v>2277</c:v>
                </c:pt>
                <c:pt idx="3859">
                  <c:v>746</c:v>
                </c:pt>
                <c:pt idx="3860">
                  <c:v>2066</c:v>
                </c:pt>
                <c:pt idx="3861">
                  <c:v>6668</c:v>
                </c:pt>
                <c:pt idx="3862">
                  <c:v>5804</c:v>
                </c:pt>
                <c:pt idx="3863">
                  <c:v>2616</c:v>
                </c:pt>
                <c:pt idx="3864">
                  <c:v>6890</c:v>
                </c:pt>
                <c:pt idx="3865">
                  <c:v>7224</c:v>
                </c:pt>
                <c:pt idx="3866">
                  <c:v>2796</c:v>
                </c:pt>
                <c:pt idx="3867">
                  <c:v>5855</c:v>
                </c:pt>
                <c:pt idx="3868">
                  <c:v>5481</c:v>
                </c:pt>
                <c:pt idx="3869">
                  <c:v>1235</c:v>
                </c:pt>
                <c:pt idx="3870">
                  <c:v>2505</c:v>
                </c:pt>
                <c:pt idx="3871">
                  <c:v>6410</c:v>
                </c:pt>
                <c:pt idx="3872">
                  <c:v>4379</c:v>
                </c:pt>
                <c:pt idx="3873">
                  <c:v>8864</c:v>
                </c:pt>
                <c:pt idx="3874">
                  <c:v>5389</c:v>
                </c:pt>
                <c:pt idx="3875">
                  <c:v>3543</c:v>
                </c:pt>
                <c:pt idx="3876">
                  <c:v>9081</c:v>
                </c:pt>
                <c:pt idx="3877">
                  <c:v>2028</c:v>
                </c:pt>
                <c:pt idx="3878">
                  <c:v>5179</c:v>
                </c:pt>
                <c:pt idx="3879">
                  <c:v>964</c:v>
                </c:pt>
                <c:pt idx="3880">
                  <c:v>2440</c:v>
                </c:pt>
                <c:pt idx="3881">
                  <c:v>8581</c:v>
                </c:pt>
                <c:pt idx="3882">
                  <c:v>8619</c:v>
                </c:pt>
                <c:pt idx="3883">
                  <c:v>9532</c:v>
                </c:pt>
                <c:pt idx="3884">
                  <c:v>1703</c:v>
                </c:pt>
                <c:pt idx="3885">
                  <c:v>9655</c:v>
                </c:pt>
                <c:pt idx="3886">
                  <c:v>3210</c:v>
                </c:pt>
                <c:pt idx="3887">
                  <c:v>8664</c:v>
                </c:pt>
                <c:pt idx="3888">
                  <c:v>9462</c:v>
                </c:pt>
                <c:pt idx="3889">
                  <c:v>5600</c:v>
                </c:pt>
                <c:pt idx="3890">
                  <c:v>9848</c:v>
                </c:pt>
                <c:pt idx="3891">
                  <c:v>7292</c:v>
                </c:pt>
                <c:pt idx="3892">
                  <c:v>8523</c:v>
                </c:pt>
                <c:pt idx="3893">
                  <c:v>10171</c:v>
                </c:pt>
                <c:pt idx="3894">
                  <c:v>7868</c:v>
                </c:pt>
                <c:pt idx="3895">
                  <c:v>8424</c:v>
                </c:pt>
                <c:pt idx="3896">
                  <c:v>1049</c:v>
                </c:pt>
                <c:pt idx="3897">
                  <c:v>3333</c:v>
                </c:pt>
                <c:pt idx="3898">
                  <c:v>5762</c:v>
                </c:pt>
                <c:pt idx="3899">
                  <c:v>7577</c:v>
                </c:pt>
                <c:pt idx="3900">
                  <c:v>1310</c:v>
                </c:pt>
                <c:pt idx="3901">
                  <c:v>1902</c:v>
                </c:pt>
                <c:pt idx="3902">
                  <c:v>3053</c:v>
                </c:pt>
                <c:pt idx="3903">
                  <c:v>2429</c:v>
                </c:pt>
                <c:pt idx="3904">
                  <c:v>2959</c:v>
                </c:pt>
                <c:pt idx="3905">
                  <c:v>10216</c:v>
                </c:pt>
                <c:pt idx="3906">
                  <c:v>3371</c:v>
                </c:pt>
                <c:pt idx="3907">
                  <c:v>3342</c:v>
                </c:pt>
                <c:pt idx="3908">
                  <c:v>802</c:v>
                </c:pt>
                <c:pt idx="3909">
                  <c:v>1202</c:v>
                </c:pt>
                <c:pt idx="3910">
                  <c:v>2837</c:v>
                </c:pt>
                <c:pt idx="3911">
                  <c:v>6016</c:v>
                </c:pt>
                <c:pt idx="3912">
                  <c:v>1869</c:v>
                </c:pt>
                <c:pt idx="3913">
                  <c:v>6077</c:v>
                </c:pt>
                <c:pt idx="3914">
                  <c:v>6098</c:v>
                </c:pt>
                <c:pt idx="3915">
                  <c:v>7062</c:v>
                </c:pt>
                <c:pt idx="3916">
                  <c:v>5076</c:v>
                </c:pt>
                <c:pt idx="3917">
                  <c:v>10202</c:v>
                </c:pt>
                <c:pt idx="3918">
                  <c:v>9772</c:v>
                </c:pt>
                <c:pt idx="3919">
                  <c:v>220</c:v>
                </c:pt>
                <c:pt idx="3920">
                  <c:v>3357</c:v>
                </c:pt>
                <c:pt idx="3921">
                  <c:v>1767</c:v>
                </c:pt>
                <c:pt idx="3922">
                  <c:v>4822</c:v>
                </c:pt>
                <c:pt idx="3923">
                  <c:v>10412</c:v>
                </c:pt>
                <c:pt idx="3924">
                  <c:v>1504</c:v>
                </c:pt>
                <c:pt idx="3925">
                  <c:v>3128</c:v>
                </c:pt>
                <c:pt idx="3926">
                  <c:v>6718</c:v>
                </c:pt>
                <c:pt idx="3927">
                  <c:v>7392</c:v>
                </c:pt>
                <c:pt idx="3928">
                  <c:v>4544</c:v>
                </c:pt>
                <c:pt idx="3929">
                  <c:v>2765</c:v>
                </c:pt>
                <c:pt idx="3930">
                  <c:v>9755</c:v>
                </c:pt>
                <c:pt idx="3931">
                  <c:v>7046</c:v>
                </c:pt>
                <c:pt idx="3932">
                  <c:v>4769</c:v>
                </c:pt>
                <c:pt idx="3933">
                  <c:v>5454</c:v>
                </c:pt>
                <c:pt idx="3934">
                  <c:v>9228</c:v>
                </c:pt>
                <c:pt idx="3935">
                  <c:v>6370</c:v>
                </c:pt>
                <c:pt idx="3936">
                  <c:v>3639</c:v>
                </c:pt>
                <c:pt idx="3937">
                  <c:v>9403</c:v>
                </c:pt>
                <c:pt idx="3938">
                  <c:v>7804</c:v>
                </c:pt>
                <c:pt idx="3939">
                  <c:v>9475</c:v>
                </c:pt>
                <c:pt idx="3940">
                  <c:v>2337</c:v>
                </c:pt>
                <c:pt idx="3941">
                  <c:v>4340</c:v>
                </c:pt>
                <c:pt idx="3942">
                  <c:v>4935</c:v>
                </c:pt>
                <c:pt idx="3943">
                  <c:v>8662</c:v>
                </c:pt>
                <c:pt idx="3944">
                  <c:v>8309</c:v>
                </c:pt>
                <c:pt idx="3945">
                  <c:v>8504</c:v>
                </c:pt>
                <c:pt idx="3946">
                  <c:v>1156</c:v>
                </c:pt>
                <c:pt idx="3947">
                  <c:v>7623</c:v>
                </c:pt>
                <c:pt idx="3948">
                  <c:v>4888</c:v>
                </c:pt>
                <c:pt idx="3949">
                  <c:v>7841</c:v>
                </c:pt>
                <c:pt idx="3950">
                  <c:v>395</c:v>
                </c:pt>
                <c:pt idx="3951">
                  <c:v>5193</c:v>
                </c:pt>
                <c:pt idx="3952">
                  <c:v>3596</c:v>
                </c:pt>
                <c:pt idx="3953">
                  <c:v>7372</c:v>
                </c:pt>
                <c:pt idx="3954">
                  <c:v>8701</c:v>
                </c:pt>
                <c:pt idx="3955">
                  <c:v>4346</c:v>
                </c:pt>
                <c:pt idx="3956">
                  <c:v>7071</c:v>
                </c:pt>
                <c:pt idx="3957">
                  <c:v>1272</c:v>
                </c:pt>
                <c:pt idx="3958">
                  <c:v>9903</c:v>
                </c:pt>
                <c:pt idx="3959">
                  <c:v>2215</c:v>
                </c:pt>
                <c:pt idx="3960">
                  <c:v>450</c:v>
                </c:pt>
                <c:pt idx="3961">
                  <c:v>3088</c:v>
                </c:pt>
                <c:pt idx="3962">
                  <c:v>4902</c:v>
                </c:pt>
                <c:pt idx="3963">
                  <c:v>8160</c:v>
                </c:pt>
                <c:pt idx="3964">
                  <c:v>8959</c:v>
                </c:pt>
                <c:pt idx="3965">
                  <c:v>793</c:v>
                </c:pt>
                <c:pt idx="3966">
                  <c:v>7139</c:v>
                </c:pt>
                <c:pt idx="3967">
                  <c:v>736</c:v>
                </c:pt>
                <c:pt idx="3968">
                  <c:v>6203</c:v>
                </c:pt>
                <c:pt idx="3969">
                  <c:v>9078</c:v>
                </c:pt>
                <c:pt idx="3970">
                  <c:v>8115</c:v>
                </c:pt>
                <c:pt idx="3971">
                  <c:v>7152</c:v>
                </c:pt>
                <c:pt idx="3972">
                  <c:v>8788</c:v>
                </c:pt>
                <c:pt idx="3973">
                  <c:v>7892</c:v>
                </c:pt>
                <c:pt idx="3974">
                  <c:v>8689</c:v>
                </c:pt>
                <c:pt idx="3975">
                  <c:v>2342</c:v>
                </c:pt>
                <c:pt idx="3976">
                  <c:v>1077</c:v>
                </c:pt>
                <c:pt idx="3977">
                  <c:v>6698</c:v>
                </c:pt>
                <c:pt idx="3978">
                  <c:v>3154</c:v>
                </c:pt>
                <c:pt idx="3979">
                  <c:v>2707</c:v>
                </c:pt>
                <c:pt idx="3980">
                  <c:v>2672</c:v>
                </c:pt>
                <c:pt idx="3981">
                  <c:v>8861</c:v>
                </c:pt>
                <c:pt idx="3982">
                  <c:v>3947</c:v>
                </c:pt>
                <c:pt idx="3983">
                  <c:v>3837</c:v>
                </c:pt>
                <c:pt idx="3984">
                  <c:v>9343</c:v>
                </c:pt>
                <c:pt idx="3985">
                  <c:v>7284</c:v>
                </c:pt>
                <c:pt idx="3986">
                  <c:v>1070</c:v>
                </c:pt>
                <c:pt idx="3987">
                  <c:v>3548</c:v>
                </c:pt>
                <c:pt idx="3988">
                  <c:v>8737</c:v>
                </c:pt>
                <c:pt idx="3989">
                  <c:v>8260</c:v>
                </c:pt>
                <c:pt idx="3990">
                  <c:v>1484</c:v>
                </c:pt>
                <c:pt idx="3991">
                  <c:v>5581</c:v>
                </c:pt>
                <c:pt idx="3992">
                  <c:v>9747</c:v>
                </c:pt>
                <c:pt idx="3993">
                  <c:v>3278</c:v>
                </c:pt>
                <c:pt idx="3994">
                  <c:v>9934</c:v>
                </c:pt>
                <c:pt idx="3995">
                  <c:v>7826</c:v>
                </c:pt>
                <c:pt idx="3996">
                  <c:v>7499</c:v>
                </c:pt>
                <c:pt idx="3997">
                  <c:v>8388</c:v>
                </c:pt>
                <c:pt idx="3998">
                  <c:v>359</c:v>
                </c:pt>
                <c:pt idx="3999">
                  <c:v>10290</c:v>
                </c:pt>
                <c:pt idx="4000">
                  <c:v>3433</c:v>
                </c:pt>
                <c:pt idx="4001">
                  <c:v>7319</c:v>
                </c:pt>
                <c:pt idx="4002">
                  <c:v>8246</c:v>
                </c:pt>
                <c:pt idx="4003">
                  <c:v>4291</c:v>
                </c:pt>
                <c:pt idx="4004">
                  <c:v>1071</c:v>
                </c:pt>
                <c:pt idx="4005">
                  <c:v>7709</c:v>
                </c:pt>
                <c:pt idx="4006">
                  <c:v>9717</c:v>
                </c:pt>
                <c:pt idx="4007">
                  <c:v>1545</c:v>
                </c:pt>
                <c:pt idx="4008">
                  <c:v>4649</c:v>
                </c:pt>
                <c:pt idx="4009">
                  <c:v>9112</c:v>
                </c:pt>
                <c:pt idx="4010">
                  <c:v>4375</c:v>
                </c:pt>
                <c:pt idx="4011">
                  <c:v>8362</c:v>
                </c:pt>
                <c:pt idx="4012">
                  <c:v>6012</c:v>
                </c:pt>
                <c:pt idx="4013">
                  <c:v>5246</c:v>
                </c:pt>
                <c:pt idx="4014">
                  <c:v>5568</c:v>
                </c:pt>
                <c:pt idx="4015">
                  <c:v>268</c:v>
                </c:pt>
                <c:pt idx="4016">
                  <c:v>791</c:v>
                </c:pt>
                <c:pt idx="4017">
                  <c:v>3914</c:v>
                </c:pt>
                <c:pt idx="4018">
                  <c:v>8978</c:v>
                </c:pt>
                <c:pt idx="4019">
                  <c:v>8964</c:v>
                </c:pt>
                <c:pt idx="4020">
                  <c:v>750</c:v>
                </c:pt>
                <c:pt idx="4021">
                  <c:v>3487</c:v>
                </c:pt>
                <c:pt idx="4022">
                  <c:v>5252</c:v>
                </c:pt>
                <c:pt idx="4023">
                  <c:v>3761</c:v>
                </c:pt>
                <c:pt idx="4024">
                  <c:v>7086</c:v>
                </c:pt>
                <c:pt idx="4025">
                  <c:v>324</c:v>
                </c:pt>
                <c:pt idx="4026">
                  <c:v>5297</c:v>
                </c:pt>
                <c:pt idx="4027">
                  <c:v>2431</c:v>
                </c:pt>
                <c:pt idx="4028">
                  <c:v>7027</c:v>
                </c:pt>
                <c:pt idx="4029">
                  <c:v>266</c:v>
                </c:pt>
                <c:pt idx="4030">
                  <c:v>10185</c:v>
                </c:pt>
                <c:pt idx="4031">
                  <c:v>5760</c:v>
                </c:pt>
                <c:pt idx="4032">
                  <c:v>8209</c:v>
                </c:pt>
                <c:pt idx="4033">
                  <c:v>5676</c:v>
                </c:pt>
                <c:pt idx="4034">
                  <c:v>7457</c:v>
                </c:pt>
                <c:pt idx="4035">
                  <c:v>10378</c:v>
                </c:pt>
                <c:pt idx="4036">
                  <c:v>566</c:v>
                </c:pt>
                <c:pt idx="4037">
                  <c:v>2031</c:v>
                </c:pt>
                <c:pt idx="4038">
                  <c:v>807</c:v>
                </c:pt>
                <c:pt idx="4039">
                  <c:v>2603</c:v>
                </c:pt>
                <c:pt idx="4040">
                  <c:v>7220</c:v>
                </c:pt>
                <c:pt idx="4041">
                  <c:v>4534</c:v>
                </c:pt>
                <c:pt idx="4042">
                  <c:v>7653</c:v>
                </c:pt>
                <c:pt idx="4043">
                  <c:v>9593</c:v>
                </c:pt>
                <c:pt idx="4044">
                  <c:v>8301</c:v>
                </c:pt>
                <c:pt idx="4045">
                  <c:v>8398</c:v>
                </c:pt>
                <c:pt idx="4046">
                  <c:v>10227</c:v>
                </c:pt>
                <c:pt idx="4047">
                  <c:v>8680</c:v>
                </c:pt>
                <c:pt idx="4048">
                  <c:v>1260</c:v>
                </c:pt>
                <c:pt idx="4049">
                  <c:v>176</c:v>
                </c:pt>
                <c:pt idx="4050">
                  <c:v>5851</c:v>
                </c:pt>
                <c:pt idx="4051">
                  <c:v>3446</c:v>
                </c:pt>
                <c:pt idx="4052">
                  <c:v>637</c:v>
                </c:pt>
                <c:pt idx="4053">
                  <c:v>5434</c:v>
                </c:pt>
                <c:pt idx="4054">
                  <c:v>1845</c:v>
                </c:pt>
                <c:pt idx="4055">
                  <c:v>813</c:v>
                </c:pt>
                <c:pt idx="4056">
                  <c:v>4406</c:v>
                </c:pt>
                <c:pt idx="4057">
                  <c:v>7930</c:v>
                </c:pt>
                <c:pt idx="4058">
                  <c:v>9931</c:v>
                </c:pt>
                <c:pt idx="4059">
                  <c:v>7204</c:v>
                </c:pt>
                <c:pt idx="4060">
                  <c:v>6758</c:v>
                </c:pt>
                <c:pt idx="4061">
                  <c:v>8740</c:v>
                </c:pt>
                <c:pt idx="4062">
                  <c:v>504</c:v>
                </c:pt>
                <c:pt idx="4063">
                  <c:v>2805</c:v>
                </c:pt>
                <c:pt idx="4064">
                  <c:v>3292</c:v>
                </c:pt>
                <c:pt idx="4065">
                  <c:v>939</c:v>
                </c:pt>
                <c:pt idx="4066">
                  <c:v>2767</c:v>
                </c:pt>
                <c:pt idx="4067">
                  <c:v>1074</c:v>
                </c:pt>
                <c:pt idx="4068">
                  <c:v>5148</c:v>
                </c:pt>
                <c:pt idx="4069">
                  <c:v>9227</c:v>
                </c:pt>
                <c:pt idx="4070">
                  <c:v>738</c:v>
                </c:pt>
                <c:pt idx="4071">
                  <c:v>3046</c:v>
                </c:pt>
                <c:pt idx="4072">
                  <c:v>3793</c:v>
                </c:pt>
                <c:pt idx="4073">
                  <c:v>3534</c:v>
                </c:pt>
                <c:pt idx="4074">
                  <c:v>4924</c:v>
                </c:pt>
                <c:pt idx="4075">
                  <c:v>6955</c:v>
                </c:pt>
                <c:pt idx="4076">
                  <c:v>6947</c:v>
                </c:pt>
                <c:pt idx="4077">
                  <c:v>8175</c:v>
                </c:pt>
                <c:pt idx="4078">
                  <c:v>8670</c:v>
                </c:pt>
                <c:pt idx="4079">
                  <c:v>1853</c:v>
                </c:pt>
                <c:pt idx="4080">
                  <c:v>1173</c:v>
                </c:pt>
                <c:pt idx="4081">
                  <c:v>9089</c:v>
                </c:pt>
                <c:pt idx="4082">
                  <c:v>9125</c:v>
                </c:pt>
                <c:pt idx="4083">
                  <c:v>8627</c:v>
                </c:pt>
                <c:pt idx="4084">
                  <c:v>10468</c:v>
                </c:pt>
                <c:pt idx="4085">
                  <c:v>10335</c:v>
                </c:pt>
                <c:pt idx="4086">
                  <c:v>8170</c:v>
                </c:pt>
                <c:pt idx="4087">
                  <c:v>1918</c:v>
                </c:pt>
                <c:pt idx="4088">
                  <c:v>2474</c:v>
                </c:pt>
                <c:pt idx="4089">
                  <c:v>6705</c:v>
                </c:pt>
                <c:pt idx="4090">
                  <c:v>1922</c:v>
                </c:pt>
                <c:pt idx="4091">
                  <c:v>3692</c:v>
                </c:pt>
                <c:pt idx="4092">
                  <c:v>3960</c:v>
                </c:pt>
                <c:pt idx="4093">
                  <c:v>564</c:v>
                </c:pt>
                <c:pt idx="4094">
                  <c:v>10393</c:v>
                </c:pt>
                <c:pt idx="4095">
                  <c:v>5913</c:v>
                </c:pt>
                <c:pt idx="4096">
                  <c:v>5018</c:v>
                </c:pt>
                <c:pt idx="4097">
                  <c:v>6961</c:v>
                </c:pt>
                <c:pt idx="4098">
                  <c:v>726</c:v>
                </c:pt>
                <c:pt idx="4099">
                  <c:v>4117</c:v>
                </c:pt>
                <c:pt idx="4100">
                  <c:v>615</c:v>
                </c:pt>
                <c:pt idx="4101">
                  <c:v>7399</c:v>
                </c:pt>
                <c:pt idx="4102">
                  <c:v>8339</c:v>
                </c:pt>
                <c:pt idx="4103">
                  <c:v>5807</c:v>
                </c:pt>
                <c:pt idx="4104">
                  <c:v>8006</c:v>
                </c:pt>
                <c:pt idx="4105">
                  <c:v>2473</c:v>
                </c:pt>
                <c:pt idx="4106">
                  <c:v>9662</c:v>
                </c:pt>
                <c:pt idx="4107">
                  <c:v>8597</c:v>
                </c:pt>
                <c:pt idx="4108">
                  <c:v>2561</c:v>
                </c:pt>
                <c:pt idx="4109">
                  <c:v>4875</c:v>
                </c:pt>
                <c:pt idx="4110">
                  <c:v>1606</c:v>
                </c:pt>
                <c:pt idx="4111">
                  <c:v>3624</c:v>
                </c:pt>
                <c:pt idx="4112">
                  <c:v>3602</c:v>
                </c:pt>
                <c:pt idx="4113">
                  <c:v>4077</c:v>
                </c:pt>
                <c:pt idx="4114">
                  <c:v>1968</c:v>
                </c:pt>
                <c:pt idx="4115">
                  <c:v>6493</c:v>
                </c:pt>
                <c:pt idx="4116">
                  <c:v>8162</c:v>
                </c:pt>
                <c:pt idx="4117">
                  <c:v>496</c:v>
                </c:pt>
                <c:pt idx="4118">
                  <c:v>9094</c:v>
                </c:pt>
                <c:pt idx="4119">
                  <c:v>3373</c:v>
                </c:pt>
                <c:pt idx="4120">
                  <c:v>2640</c:v>
                </c:pt>
                <c:pt idx="4121">
                  <c:v>9798</c:v>
                </c:pt>
                <c:pt idx="4122">
                  <c:v>1281</c:v>
                </c:pt>
                <c:pt idx="4123">
                  <c:v>828</c:v>
                </c:pt>
                <c:pt idx="4124">
                  <c:v>1115</c:v>
                </c:pt>
                <c:pt idx="4125">
                  <c:v>4535</c:v>
                </c:pt>
                <c:pt idx="4126">
                  <c:v>6217</c:v>
                </c:pt>
                <c:pt idx="4127">
                  <c:v>10365</c:v>
                </c:pt>
                <c:pt idx="4128">
                  <c:v>3306</c:v>
                </c:pt>
                <c:pt idx="4129">
                  <c:v>6570</c:v>
                </c:pt>
                <c:pt idx="4130">
                  <c:v>3394</c:v>
                </c:pt>
                <c:pt idx="4131">
                  <c:v>6404</c:v>
                </c:pt>
                <c:pt idx="4132">
                  <c:v>3572</c:v>
                </c:pt>
                <c:pt idx="4133">
                  <c:v>8781</c:v>
                </c:pt>
                <c:pt idx="4134">
                  <c:v>10180</c:v>
                </c:pt>
                <c:pt idx="4135">
                  <c:v>1372</c:v>
                </c:pt>
                <c:pt idx="4136">
                  <c:v>2664</c:v>
                </c:pt>
                <c:pt idx="4137">
                  <c:v>7843</c:v>
                </c:pt>
                <c:pt idx="4138">
                  <c:v>2645</c:v>
                </c:pt>
                <c:pt idx="4139">
                  <c:v>9981</c:v>
                </c:pt>
                <c:pt idx="4140">
                  <c:v>6342</c:v>
                </c:pt>
                <c:pt idx="4141">
                  <c:v>9926</c:v>
                </c:pt>
                <c:pt idx="4142">
                  <c:v>5251</c:v>
                </c:pt>
                <c:pt idx="4143">
                  <c:v>8966</c:v>
                </c:pt>
                <c:pt idx="4144">
                  <c:v>10170</c:v>
                </c:pt>
                <c:pt idx="4145">
                  <c:v>1536</c:v>
                </c:pt>
                <c:pt idx="4146">
                  <c:v>5339</c:v>
                </c:pt>
                <c:pt idx="4147">
                  <c:v>10428</c:v>
                </c:pt>
                <c:pt idx="4148">
                  <c:v>7289</c:v>
                </c:pt>
                <c:pt idx="4149">
                  <c:v>4659</c:v>
                </c:pt>
                <c:pt idx="4150">
                  <c:v>1328</c:v>
                </c:pt>
                <c:pt idx="4151">
                  <c:v>6293</c:v>
                </c:pt>
                <c:pt idx="4152">
                  <c:v>6093</c:v>
                </c:pt>
                <c:pt idx="4153">
                  <c:v>974</c:v>
                </c:pt>
                <c:pt idx="4154">
                  <c:v>83</c:v>
                </c:pt>
                <c:pt idx="4155">
                  <c:v>5418</c:v>
                </c:pt>
                <c:pt idx="4156">
                  <c:v>2035</c:v>
                </c:pt>
                <c:pt idx="4157">
                  <c:v>8118</c:v>
                </c:pt>
                <c:pt idx="4158">
                  <c:v>4462</c:v>
                </c:pt>
                <c:pt idx="4159">
                  <c:v>5022</c:v>
                </c:pt>
                <c:pt idx="4160">
                  <c:v>4784</c:v>
                </c:pt>
                <c:pt idx="4161">
                  <c:v>9315</c:v>
                </c:pt>
                <c:pt idx="4162">
                  <c:v>866</c:v>
                </c:pt>
                <c:pt idx="4163">
                  <c:v>1463</c:v>
                </c:pt>
                <c:pt idx="4164">
                  <c:v>448</c:v>
                </c:pt>
                <c:pt idx="4165">
                  <c:v>2834</c:v>
                </c:pt>
                <c:pt idx="4166">
                  <c:v>1025</c:v>
                </c:pt>
                <c:pt idx="4167">
                  <c:v>1090</c:v>
                </c:pt>
                <c:pt idx="4168">
                  <c:v>9984</c:v>
                </c:pt>
                <c:pt idx="4169">
                  <c:v>5321</c:v>
                </c:pt>
                <c:pt idx="4170">
                  <c:v>7413</c:v>
                </c:pt>
                <c:pt idx="4171">
                  <c:v>4194</c:v>
                </c:pt>
                <c:pt idx="4172">
                  <c:v>10129</c:v>
                </c:pt>
                <c:pt idx="4173">
                  <c:v>9654</c:v>
                </c:pt>
                <c:pt idx="4174">
                  <c:v>6109</c:v>
                </c:pt>
                <c:pt idx="4175">
                  <c:v>6757</c:v>
                </c:pt>
                <c:pt idx="4176">
                  <c:v>4682</c:v>
                </c:pt>
                <c:pt idx="4177">
                  <c:v>5197</c:v>
                </c:pt>
                <c:pt idx="4178">
                  <c:v>5784</c:v>
                </c:pt>
                <c:pt idx="4179">
                  <c:v>5566</c:v>
                </c:pt>
                <c:pt idx="4180">
                  <c:v>2774</c:v>
                </c:pt>
                <c:pt idx="4181">
                  <c:v>5787</c:v>
                </c:pt>
                <c:pt idx="4182">
                  <c:v>1623</c:v>
                </c:pt>
                <c:pt idx="4183">
                  <c:v>5815</c:v>
                </c:pt>
                <c:pt idx="4184">
                  <c:v>3799</c:v>
                </c:pt>
                <c:pt idx="4185">
                  <c:v>2634</c:v>
                </c:pt>
                <c:pt idx="4186">
                  <c:v>908</c:v>
                </c:pt>
                <c:pt idx="4187">
                  <c:v>8469</c:v>
                </c:pt>
                <c:pt idx="4188">
                  <c:v>6867</c:v>
                </c:pt>
                <c:pt idx="4189">
                  <c:v>9275</c:v>
                </c:pt>
                <c:pt idx="4190">
                  <c:v>2694</c:v>
                </c:pt>
                <c:pt idx="4191">
                  <c:v>3558</c:v>
                </c:pt>
                <c:pt idx="4192">
                  <c:v>5785</c:v>
                </c:pt>
                <c:pt idx="4193">
                  <c:v>307</c:v>
                </c:pt>
                <c:pt idx="4194">
                  <c:v>5801</c:v>
                </c:pt>
                <c:pt idx="4195">
                  <c:v>9978</c:v>
                </c:pt>
                <c:pt idx="4196">
                  <c:v>3281</c:v>
                </c:pt>
                <c:pt idx="4197">
                  <c:v>9682</c:v>
                </c:pt>
                <c:pt idx="4198">
                  <c:v>10314</c:v>
                </c:pt>
                <c:pt idx="4199">
                  <c:v>7846</c:v>
                </c:pt>
                <c:pt idx="4200">
                  <c:v>7676</c:v>
                </c:pt>
                <c:pt idx="4201">
                  <c:v>7112</c:v>
                </c:pt>
                <c:pt idx="4202">
                  <c:v>390</c:v>
                </c:pt>
                <c:pt idx="4203">
                  <c:v>476</c:v>
                </c:pt>
                <c:pt idx="4204">
                  <c:v>7425</c:v>
                </c:pt>
                <c:pt idx="4205">
                  <c:v>9639</c:v>
                </c:pt>
                <c:pt idx="4206">
                  <c:v>8612</c:v>
                </c:pt>
                <c:pt idx="4207">
                  <c:v>1740</c:v>
                </c:pt>
                <c:pt idx="4208">
                  <c:v>3731</c:v>
                </c:pt>
                <c:pt idx="4209">
                  <c:v>7962</c:v>
                </c:pt>
                <c:pt idx="4210">
                  <c:v>7387</c:v>
                </c:pt>
                <c:pt idx="4211">
                  <c:v>5291</c:v>
                </c:pt>
                <c:pt idx="4212">
                  <c:v>2549</c:v>
                </c:pt>
                <c:pt idx="4213">
                  <c:v>7093</c:v>
                </c:pt>
                <c:pt idx="4214">
                  <c:v>6841</c:v>
                </c:pt>
                <c:pt idx="4215">
                  <c:v>6242</c:v>
                </c:pt>
                <c:pt idx="4216">
                  <c:v>2839</c:v>
                </c:pt>
                <c:pt idx="4217">
                  <c:v>3324</c:v>
                </c:pt>
                <c:pt idx="4218">
                  <c:v>4333</c:v>
                </c:pt>
                <c:pt idx="4219">
                  <c:v>9791</c:v>
                </c:pt>
                <c:pt idx="4220">
                  <c:v>1451</c:v>
                </c:pt>
                <c:pt idx="4221">
                  <c:v>1548</c:v>
                </c:pt>
                <c:pt idx="4222">
                  <c:v>4170</c:v>
                </c:pt>
                <c:pt idx="4223">
                  <c:v>8372</c:v>
                </c:pt>
                <c:pt idx="4224">
                  <c:v>9197</c:v>
                </c:pt>
                <c:pt idx="4225">
                  <c:v>1116</c:v>
                </c:pt>
                <c:pt idx="4226">
                  <c:v>5473</c:v>
                </c:pt>
                <c:pt idx="4227">
                  <c:v>5942</c:v>
                </c:pt>
                <c:pt idx="4228">
                  <c:v>2537</c:v>
                </c:pt>
                <c:pt idx="4229">
                  <c:v>767</c:v>
                </c:pt>
                <c:pt idx="4230">
                  <c:v>1493</c:v>
                </c:pt>
                <c:pt idx="4231">
                  <c:v>3770</c:v>
                </c:pt>
                <c:pt idx="4232">
                  <c:v>4270</c:v>
                </c:pt>
                <c:pt idx="4233">
                  <c:v>663</c:v>
                </c:pt>
                <c:pt idx="4234">
                  <c:v>1672</c:v>
                </c:pt>
                <c:pt idx="4235">
                  <c:v>1765</c:v>
                </c:pt>
                <c:pt idx="4236">
                  <c:v>1444</c:v>
                </c:pt>
                <c:pt idx="4237">
                  <c:v>4361</c:v>
                </c:pt>
                <c:pt idx="4238">
                  <c:v>9988</c:v>
                </c:pt>
                <c:pt idx="4239">
                  <c:v>2422</c:v>
                </c:pt>
                <c:pt idx="4240">
                  <c:v>9230</c:v>
                </c:pt>
                <c:pt idx="4241">
                  <c:v>1047</c:v>
                </c:pt>
                <c:pt idx="4242">
                  <c:v>7168</c:v>
                </c:pt>
                <c:pt idx="4243">
                  <c:v>6287</c:v>
                </c:pt>
                <c:pt idx="4244">
                  <c:v>7255</c:v>
                </c:pt>
                <c:pt idx="4245">
                  <c:v>2434</c:v>
                </c:pt>
                <c:pt idx="4246">
                  <c:v>3148</c:v>
                </c:pt>
                <c:pt idx="4247">
                  <c:v>4843</c:v>
                </c:pt>
                <c:pt idx="4248">
                  <c:v>7299</c:v>
                </c:pt>
                <c:pt idx="4249">
                  <c:v>4167</c:v>
                </c:pt>
                <c:pt idx="4250">
                  <c:v>5716</c:v>
                </c:pt>
                <c:pt idx="4251">
                  <c:v>8343</c:v>
                </c:pt>
                <c:pt idx="4252">
                  <c:v>860</c:v>
                </c:pt>
                <c:pt idx="4253">
                  <c:v>3732</c:v>
                </c:pt>
                <c:pt idx="4254">
                  <c:v>9033</c:v>
                </c:pt>
                <c:pt idx="4255">
                  <c:v>9085</c:v>
                </c:pt>
                <c:pt idx="4256">
                  <c:v>3142</c:v>
                </c:pt>
                <c:pt idx="4257">
                  <c:v>7681</c:v>
                </c:pt>
                <c:pt idx="4258">
                  <c:v>5318</c:v>
                </c:pt>
                <c:pt idx="4259">
                  <c:v>4733</c:v>
                </c:pt>
                <c:pt idx="4260">
                  <c:v>837</c:v>
                </c:pt>
                <c:pt idx="4261">
                  <c:v>5734</c:v>
                </c:pt>
                <c:pt idx="4262">
                  <c:v>4476</c:v>
                </c:pt>
                <c:pt idx="4263">
                  <c:v>2293</c:v>
                </c:pt>
                <c:pt idx="4264">
                  <c:v>8134</c:v>
                </c:pt>
                <c:pt idx="4265">
                  <c:v>3805</c:v>
                </c:pt>
                <c:pt idx="4266">
                  <c:v>8455</c:v>
                </c:pt>
                <c:pt idx="4267">
                  <c:v>6855</c:v>
                </c:pt>
                <c:pt idx="4268">
                  <c:v>1678</c:v>
                </c:pt>
                <c:pt idx="4269">
                  <c:v>2219</c:v>
                </c:pt>
                <c:pt idx="4270">
                  <c:v>6665</c:v>
                </c:pt>
                <c:pt idx="4271">
                  <c:v>1665</c:v>
                </c:pt>
                <c:pt idx="4272">
                  <c:v>1344</c:v>
                </c:pt>
                <c:pt idx="4273">
                  <c:v>2578</c:v>
                </c:pt>
                <c:pt idx="4274">
                  <c:v>852</c:v>
                </c:pt>
                <c:pt idx="4275">
                  <c:v>7644</c:v>
                </c:pt>
                <c:pt idx="4276">
                  <c:v>4307</c:v>
                </c:pt>
                <c:pt idx="4277">
                  <c:v>1781</c:v>
                </c:pt>
                <c:pt idx="4278">
                  <c:v>51</c:v>
                </c:pt>
                <c:pt idx="4279">
                  <c:v>6656</c:v>
                </c:pt>
                <c:pt idx="4280">
                  <c:v>1383</c:v>
                </c:pt>
                <c:pt idx="4281">
                  <c:v>1255</c:v>
                </c:pt>
                <c:pt idx="4282">
                  <c:v>3891</c:v>
                </c:pt>
                <c:pt idx="4283">
                  <c:v>8451</c:v>
                </c:pt>
                <c:pt idx="4284">
                  <c:v>5433</c:v>
                </c:pt>
                <c:pt idx="4285">
                  <c:v>152</c:v>
                </c:pt>
                <c:pt idx="4286">
                  <c:v>701</c:v>
                </c:pt>
                <c:pt idx="4287">
                  <c:v>4693</c:v>
                </c:pt>
                <c:pt idx="4288">
                  <c:v>8336</c:v>
                </c:pt>
                <c:pt idx="4289">
                  <c:v>1393</c:v>
                </c:pt>
                <c:pt idx="4290">
                  <c:v>10403</c:v>
                </c:pt>
                <c:pt idx="4291">
                  <c:v>6597</c:v>
                </c:pt>
                <c:pt idx="4292">
                  <c:v>9344</c:v>
                </c:pt>
                <c:pt idx="4293">
                  <c:v>661</c:v>
                </c:pt>
                <c:pt idx="4294">
                  <c:v>151</c:v>
                </c:pt>
                <c:pt idx="4295">
                  <c:v>8850</c:v>
                </c:pt>
                <c:pt idx="4296">
                  <c:v>3589</c:v>
                </c:pt>
                <c:pt idx="4297">
                  <c:v>5501</c:v>
                </c:pt>
                <c:pt idx="4298">
                  <c:v>713</c:v>
                </c:pt>
                <c:pt idx="4299">
                  <c:v>4945</c:v>
                </c:pt>
                <c:pt idx="4300">
                  <c:v>3444</c:v>
                </c:pt>
                <c:pt idx="4301">
                  <c:v>2195</c:v>
                </c:pt>
                <c:pt idx="4302">
                  <c:v>4845</c:v>
                </c:pt>
                <c:pt idx="4303">
                  <c:v>308</c:v>
                </c:pt>
                <c:pt idx="4304">
                  <c:v>2004</c:v>
                </c:pt>
                <c:pt idx="4305">
                  <c:v>10414</c:v>
                </c:pt>
                <c:pt idx="4306">
                  <c:v>9348</c:v>
                </c:pt>
                <c:pt idx="4307">
                  <c:v>8942</c:v>
                </c:pt>
                <c:pt idx="4308">
                  <c:v>29</c:v>
                </c:pt>
                <c:pt idx="4309">
                  <c:v>1611</c:v>
                </c:pt>
                <c:pt idx="4310">
                  <c:v>7103</c:v>
                </c:pt>
                <c:pt idx="4311">
                  <c:v>9951</c:v>
                </c:pt>
                <c:pt idx="4312">
                  <c:v>7583</c:v>
                </c:pt>
                <c:pt idx="4313">
                  <c:v>4939</c:v>
                </c:pt>
                <c:pt idx="4314">
                  <c:v>6211</c:v>
                </c:pt>
                <c:pt idx="4315">
                  <c:v>647</c:v>
                </c:pt>
                <c:pt idx="4316">
                  <c:v>10101</c:v>
                </c:pt>
                <c:pt idx="4317">
                  <c:v>7679</c:v>
                </c:pt>
                <c:pt idx="4318">
                  <c:v>7897</c:v>
                </c:pt>
                <c:pt idx="4319">
                  <c:v>8766</c:v>
                </c:pt>
                <c:pt idx="4320">
                  <c:v>4710</c:v>
                </c:pt>
                <c:pt idx="4321">
                  <c:v>7068</c:v>
                </c:pt>
                <c:pt idx="4322">
                  <c:v>10239</c:v>
                </c:pt>
                <c:pt idx="4323">
                  <c:v>5989</c:v>
                </c:pt>
                <c:pt idx="4324">
                  <c:v>979</c:v>
                </c:pt>
                <c:pt idx="4325">
                  <c:v>4036</c:v>
                </c:pt>
                <c:pt idx="4326">
                  <c:v>1093</c:v>
                </c:pt>
                <c:pt idx="4327">
                  <c:v>2022</c:v>
                </c:pt>
                <c:pt idx="4328">
                  <c:v>4429</c:v>
                </c:pt>
                <c:pt idx="4329">
                  <c:v>2887</c:v>
                </c:pt>
                <c:pt idx="4330">
                  <c:v>8586</c:v>
                </c:pt>
                <c:pt idx="4331">
                  <c:v>6387</c:v>
                </c:pt>
                <c:pt idx="4332">
                  <c:v>9160</c:v>
                </c:pt>
                <c:pt idx="4333">
                  <c:v>10062</c:v>
                </c:pt>
                <c:pt idx="4334">
                  <c:v>672</c:v>
                </c:pt>
                <c:pt idx="4335">
                  <c:v>2925</c:v>
                </c:pt>
                <c:pt idx="4336">
                  <c:v>9789</c:v>
                </c:pt>
                <c:pt idx="4337">
                  <c:v>2094</c:v>
                </c:pt>
                <c:pt idx="4338">
                  <c:v>10417</c:v>
                </c:pt>
                <c:pt idx="4339">
                  <c:v>8934</c:v>
                </c:pt>
                <c:pt idx="4340">
                  <c:v>7115</c:v>
                </c:pt>
                <c:pt idx="4341">
                  <c:v>2835</c:v>
                </c:pt>
                <c:pt idx="4342">
                  <c:v>9163</c:v>
                </c:pt>
                <c:pt idx="4343">
                  <c:v>4858</c:v>
                </c:pt>
                <c:pt idx="4344">
                  <c:v>10273</c:v>
                </c:pt>
                <c:pt idx="4345">
                  <c:v>282</c:v>
                </c:pt>
                <c:pt idx="4346">
                  <c:v>3791</c:v>
                </c:pt>
                <c:pt idx="4347">
                  <c:v>10193</c:v>
                </c:pt>
                <c:pt idx="4348">
                  <c:v>8841</c:v>
                </c:pt>
                <c:pt idx="4349">
                  <c:v>6481</c:v>
                </c:pt>
                <c:pt idx="4350">
                  <c:v>6822</c:v>
                </c:pt>
                <c:pt idx="4351">
                  <c:v>7484</c:v>
                </c:pt>
                <c:pt idx="4352">
                  <c:v>7763</c:v>
                </c:pt>
                <c:pt idx="4353">
                  <c:v>7491</c:v>
                </c:pt>
                <c:pt idx="4354">
                  <c:v>1913</c:v>
                </c:pt>
                <c:pt idx="4355">
                  <c:v>8741</c:v>
                </c:pt>
                <c:pt idx="4356">
                  <c:v>4989</c:v>
                </c:pt>
                <c:pt idx="4357">
                  <c:v>5641</c:v>
                </c:pt>
                <c:pt idx="4358">
                  <c:v>4660</c:v>
                </c:pt>
                <c:pt idx="4359">
                  <c:v>4160</c:v>
                </c:pt>
                <c:pt idx="4360">
                  <c:v>1550</c:v>
                </c:pt>
                <c:pt idx="4361">
                  <c:v>8535</c:v>
                </c:pt>
                <c:pt idx="4362">
                  <c:v>7032</c:v>
                </c:pt>
                <c:pt idx="4363">
                  <c:v>4215</c:v>
                </c:pt>
                <c:pt idx="4364">
                  <c:v>4928</c:v>
                </c:pt>
                <c:pt idx="4365">
                  <c:v>8342</c:v>
                </c:pt>
                <c:pt idx="4366">
                  <c:v>8855</c:v>
                </c:pt>
                <c:pt idx="4367">
                  <c:v>370</c:v>
                </c:pt>
                <c:pt idx="4368">
                  <c:v>272</c:v>
                </c:pt>
                <c:pt idx="4369">
                  <c:v>9764</c:v>
                </c:pt>
                <c:pt idx="4370">
                  <c:v>3556</c:v>
                </c:pt>
                <c:pt idx="4371">
                  <c:v>3304</c:v>
                </c:pt>
                <c:pt idx="4372">
                  <c:v>8421</c:v>
                </c:pt>
                <c:pt idx="4373">
                  <c:v>6521</c:v>
                </c:pt>
                <c:pt idx="4374">
                  <c:v>5122</c:v>
                </c:pt>
                <c:pt idx="4375">
                  <c:v>7085</c:v>
                </c:pt>
                <c:pt idx="4376">
                  <c:v>8593</c:v>
                </c:pt>
                <c:pt idx="4377">
                  <c:v>648</c:v>
                </c:pt>
                <c:pt idx="4378">
                  <c:v>6703</c:v>
                </c:pt>
                <c:pt idx="4379">
                  <c:v>2872</c:v>
                </c:pt>
                <c:pt idx="4380">
                  <c:v>5440</c:v>
                </c:pt>
                <c:pt idx="4381">
                  <c:v>8066</c:v>
                </c:pt>
                <c:pt idx="4382">
                  <c:v>411</c:v>
                </c:pt>
                <c:pt idx="4383">
                  <c:v>1339</c:v>
                </c:pt>
                <c:pt idx="4384">
                  <c:v>2646</c:v>
                </c:pt>
                <c:pt idx="4385">
                  <c:v>8129</c:v>
                </c:pt>
                <c:pt idx="4386">
                  <c:v>6439</c:v>
                </c:pt>
                <c:pt idx="4387">
                  <c:v>66</c:v>
                </c:pt>
                <c:pt idx="4388">
                  <c:v>316</c:v>
                </c:pt>
                <c:pt idx="4389">
                  <c:v>2662</c:v>
                </c:pt>
                <c:pt idx="4390">
                  <c:v>3131</c:v>
                </c:pt>
                <c:pt idx="4391">
                  <c:v>5608</c:v>
                </c:pt>
                <c:pt idx="4392">
                  <c:v>8559</c:v>
                </c:pt>
                <c:pt idx="4393">
                  <c:v>7072</c:v>
                </c:pt>
                <c:pt idx="4394">
                  <c:v>4064</c:v>
                </c:pt>
                <c:pt idx="4395">
                  <c:v>2726</c:v>
                </c:pt>
                <c:pt idx="4396">
                  <c:v>9945</c:v>
                </c:pt>
                <c:pt idx="4397">
                  <c:v>961</c:v>
                </c:pt>
                <c:pt idx="4398">
                  <c:v>4431</c:v>
                </c:pt>
                <c:pt idx="4399">
                  <c:v>368</c:v>
                </c:pt>
                <c:pt idx="4400">
                  <c:v>3549</c:v>
                </c:pt>
                <c:pt idx="4401">
                  <c:v>3697</c:v>
                </c:pt>
                <c:pt idx="4402">
                  <c:v>5558</c:v>
                </c:pt>
                <c:pt idx="4403">
                  <c:v>2455</c:v>
                </c:pt>
                <c:pt idx="4404">
                  <c:v>9505</c:v>
                </c:pt>
                <c:pt idx="4405">
                  <c:v>2015</c:v>
                </c:pt>
                <c:pt idx="4406">
                  <c:v>401</c:v>
                </c:pt>
                <c:pt idx="4407">
                  <c:v>4637</c:v>
                </c:pt>
                <c:pt idx="4408">
                  <c:v>4232</c:v>
                </c:pt>
                <c:pt idx="4409">
                  <c:v>2312</c:v>
                </c:pt>
                <c:pt idx="4410">
                  <c:v>3625</c:v>
                </c:pt>
                <c:pt idx="4411">
                  <c:v>6602</c:v>
                </c:pt>
                <c:pt idx="4412">
                  <c:v>2942</c:v>
                </c:pt>
                <c:pt idx="4413">
                  <c:v>9534</c:v>
                </c:pt>
                <c:pt idx="4414">
                  <c:v>938</c:v>
                </c:pt>
                <c:pt idx="4415">
                  <c:v>2684</c:v>
                </c:pt>
                <c:pt idx="4416">
                  <c:v>6715</c:v>
                </c:pt>
                <c:pt idx="4417">
                  <c:v>4514</c:v>
                </c:pt>
                <c:pt idx="4418">
                  <c:v>6216</c:v>
                </c:pt>
                <c:pt idx="4419">
                  <c:v>6802</c:v>
                </c:pt>
                <c:pt idx="4420">
                  <c:v>2314</c:v>
                </c:pt>
                <c:pt idx="4421">
                  <c:v>3257</c:v>
                </c:pt>
                <c:pt idx="4422">
                  <c:v>7456</c:v>
                </c:pt>
                <c:pt idx="4423">
                  <c:v>1231</c:v>
                </c:pt>
                <c:pt idx="4424">
                  <c:v>8257</c:v>
                </c:pt>
                <c:pt idx="4425">
                  <c:v>5025</c:v>
                </c:pt>
                <c:pt idx="4426">
                  <c:v>3742</c:v>
                </c:pt>
                <c:pt idx="4427">
                  <c:v>8140</c:v>
                </c:pt>
                <c:pt idx="4428">
                  <c:v>7505</c:v>
                </c:pt>
                <c:pt idx="4429">
                  <c:v>2169</c:v>
                </c:pt>
                <c:pt idx="4430">
                  <c:v>7146</c:v>
                </c:pt>
                <c:pt idx="4431">
                  <c:v>1302</c:v>
                </c:pt>
                <c:pt idx="4432">
                  <c:v>3973</c:v>
                </c:pt>
                <c:pt idx="4433">
                  <c:v>7004</c:v>
                </c:pt>
                <c:pt idx="4434">
                  <c:v>945</c:v>
                </c:pt>
                <c:pt idx="4435">
                  <c:v>1065</c:v>
                </c:pt>
                <c:pt idx="4436">
                  <c:v>8746</c:v>
                </c:pt>
                <c:pt idx="4437">
                  <c:v>7722</c:v>
                </c:pt>
                <c:pt idx="4438">
                  <c:v>7134</c:v>
                </c:pt>
                <c:pt idx="4439">
                  <c:v>1724</c:v>
                </c:pt>
                <c:pt idx="4440">
                  <c:v>6067</c:v>
                </c:pt>
                <c:pt idx="4441">
                  <c:v>4795</c:v>
                </c:pt>
                <c:pt idx="4442">
                  <c:v>4826</c:v>
                </c:pt>
                <c:pt idx="4443">
                  <c:v>127</c:v>
                </c:pt>
                <c:pt idx="4444">
                  <c:v>10461</c:v>
                </c:pt>
                <c:pt idx="4445">
                  <c:v>8576</c:v>
                </c:pt>
                <c:pt idx="4446">
                  <c:v>6853</c:v>
                </c:pt>
                <c:pt idx="4447">
                  <c:v>5591</c:v>
                </c:pt>
                <c:pt idx="4448">
                  <c:v>4564</c:v>
                </c:pt>
                <c:pt idx="4449">
                  <c:v>1907</c:v>
                </c:pt>
                <c:pt idx="4450">
                  <c:v>5699</c:v>
                </c:pt>
                <c:pt idx="4451">
                  <c:v>4810</c:v>
                </c:pt>
                <c:pt idx="4452">
                  <c:v>1538</c:v>
                </c:pt>
                <c:pt idx="4453">
                  <c:v>8510</c:v>
                </c:pt>
                <c:pt idx="4454">
                  <c:v>4813</c:v>
                </c:pt>
                <c:pt idx="4455">
                  <c:v>4387</c:v>
                </c:pt>
                <c:pt idx="4456">
                  <c:v>5</c:v>
                </c:pt>
                <c:pt idx="4457">
                  <c:v>4460</c:v>
                </c:pt>
                <c:pt idx="4458">
                  <c:v>499</c:v>
                </c:pt>
                <c:pt idx="4459">
                  <c:v>7294</c:v>
                </c:pt>
                <c:pt idx="4460">
                  <c:v>10154</c:v>
                </c:pt>
                <c:pt idx="4461">
                  <c:v>2838</c:v>
                </c:pt>
                <c:pt idx="4462">
                  <c:v>3193</c:v>
                </c:pt>
                <c:pt idx="4463">
                  <c:v>7492</c:v>
                </c:pt>
                <c:pt idx="4464">
                  <c:v>3277</c:v>
                </c:pt>
                <c:pt idx="4465">
                  <c:v>9648</c:v>
                </c:pt>
                <c:pt idx="4466">
                  <c:v>6252</c:v>
                </c:pt>
                <c:pt idx="4467">
                  <c:v>3967</c:v>
                </c:pt>
                <c:pt idx="4468">
                  <c:v>3816</c:v>
                </c:pt>
                <c:pt idx="4469">
                  <c:v>8730</c:v>
                </c:pt>
                <c:pt idx="4470">
                  <c:v>698</c:v>
                </c:pt>
                <c:pt idx="4471">
                  <c:v>418</c:v>
                </c:pt>
                <c:pt idx="4472">
                  <c:v>5701</c:v>
                </c:pt>
                <c:pt idx="4473">
                  <c:v>9109</c:v>
                </c:pt>
                <c:pt idx="4474">
                  <c:v>8700</c:v>
                </c:pt>
                <c:pt idx="4475">
                  <c:v>7537</c:v>
                </c:pt>
                <c:pt idx="4476">
                  <c:v>6628</c:v>
                </c:pt>
                <c:pt idx="4477">
                  <c:v>6737</c:v>
                </c:pt>
                <c:pt idx="4478">
                  <c:v>5357</c:v>
                </c:pt>
                <c:pt idx="4479">
                  <c:v>7418</c:v>
                </c:pt>
                <c:pt idx="4480">
                  <c:v>3656</c:v>
                </c:pt>
                <c:pt idx="4481">
                  <c:v>4684</c:v>
                </c:pt>
                <c:pt idx="4482">
                  <c:v>2982</c:v>
                </c:pt>
                <c:pt idx="4483">
                  <c:v>4927</c:v>
                </c:pt>
                <c:pt idx="4484">
                  <c:v>7126</c:v>
                </c:pt>
                <c:pt idx="4485">
                  <c:v>3520</c:v>
                </c:pt>
                <c:pt idx="4486">
                  <c:v>5479</c:v>
                </c:pt>
                <c:pt idx="4487">
                  <c:v>7695</c:v>
                </c:pt>
                <c:pt idx="4488">
                  <c:v>5523</c:v>
                </c:pt>
                <c:pt idx="4489">
                  <c:v>4726</c:v>
                </c:pt>
                <c:pt idx="4490">
                  <c:v>5304</c:v>
                </c:pt>
                <c:pt idx="4491">
                  <c:v>9165</c:v>
                </c:pt>
                <c:pt idx="4492">
                  <c:v>777</c:v>
                </c:pt>
                <c:pt idx="4493">
                  <c:v>243</c:v>
                </c:pt>
                <c:pt idx="4494">
                  <c:v>9219</c:v>
                </c:pt>
                <c:pt idx="4495">
                  <c:v>6233</c:v>
                </c:pt>
                <c:pt idx="4496">
                  <c:v>7704</c:v>
                </c:pt>
                <c:pt idx="4497">
                  <c:v>3884</c:v>
                </c:pt>
                <c:pt idx="4498">
                  <c:v>6652</c:v>
                </c:pt>
                <c:pt idx="4499">
                  <c:v>4879</c:v>
                </c:pt>
                <c:pt idx="4500">
                  <c:v>9196</c:v>
                </c:pt>
                <c:pt idx="4501">
                  <c:v>6574</c:v>
                </c:pt>
                <c:pt idx="4502">
                  <c:v>8286</c:v>
                </c:pt>
                <c:pt idx="4503">
                  <c:v>8893</c:v>
                </c:pt>
                <c:pt idx="4504">
                  <c:v>8313</c:v>
                </c:pt>
                <c:pt idx="4505">
                  <c:v>645</c:v>
                </c:pt>
                <c:pt idx="4506">
                  <c:v>2876</c:v>
                </c:pt>
                <c:pt idx="4507">
                  <c:v>10361</c:v>
                </c:pt>
                <c:pt idx="4508">
                  <c:v>3149</c:v>
                </c:pt>
                <c:pt idx="4509">
                  <c:v>3469</c:v>
                </c:pt>
                <c:pt idx="4510">
                  <c:v>8220</c:v>
                </c:pt>
                <c:pt idx="4511">
                  <c:v>788</c:v>
                </c:pt>
                <c:pt idx="4512">
                  <c:v>1060</c:v>
                </c:pt>
                <c:pt idx="4513">
                  <c:v>3567</c:v>
                </c:pt>
                <c:pt idx="4514">
                  <c:v>5553</c:v>
                </c:pt>
                <c:pt idx="4515">
                  <c:v>9883</c:v>
                </c:pt>
                <c:pt idx="4516">
                  <c:v>959</c:v>
                </c:pt>
                <c:pt idx="4517">
                  <c:v>5115</c:v>
                </c:pt>
                <c:pt idx="4518">
                  <c:v>4480</c:v>
                </c:pt>
                <c:pt idx="4519">
                  <c:v>9359</c:v>
                </c:pt>
                <c:pt idx="4520">
                  <c:v>3049</c:v>
                </c:pt>
                <c:pt idx="4521">
                  <c:v>7073</c:v>
                </c:pt>
                <c:pt idx="4522">
                  <c:v>9512</c:v>
                </c:pt>
                <c:pt idx="4523">
                  <c:v>9558</c:v>
                </c:pt>
                <c:pt idx="4524">
                  <c:v>1528</c:v>
                </c:pt>
                <c:pt idx="4525">
                  <c:v>9619</c:v>
                </c:pt>
                <c:pt idx="4526">
                  <c:v>3367</c:v>
                </c:pt>
                <c:pt idx="4527">
                  <c:v>10262</c:v>
                </c:pt>
                <c:pt idx="4528">
                  <c:v>5066</c:v>
                </c:pt>
                <c:pt idx="4529">
                  <c:v>733</c:v>
                </c:pt>
                <c:pt idx="4530">
                  <c:v>6689</c:v>
                </c:pt>
                <c:pt idx="4531">
                  <c:v>7389</c:v>
                </c:pt>
                <c:pt idx="4532">
                  <c:v>8440</c:v>
                </c:pt>
                <c:pt idx="4533">
                  <c:v>7882</c:v>
                </c:pt>
                <c:pt idx="4534">
                  <c:v>8622</c:v>
                </c:pt>
                <c:pt idx="4535">
                  <c:v>1843</c:v>
                </c:pt>
                <c:pt idx="4536">
                  <c:v>10173</c:v>
                </c:pt>
                <c:pt idx="4537">
                  <c:v>6294</c:v>
                </c:pt>
                <c:pt idx="4538">
                  <c:v>2841</c:v>
                </c:pt>
                <c:pt idx="4539">
                  <c:v>4528</c:v>
                </c:pt>
                <c:pt idx="4540">
                  <c:v>6251</c:v>
                </c:pt>
                <c:pt idx="4541">
                  <c:v>6438</c:v>
                </c:pt>
                <c:pt idx="4542">
                  <c:v>1618</c:v>
                </c:pt>
                <c:pt idx="4543">
                  <c:v>4120</c:v>
                </c:pt>
                <c:pt idx="4544">
                  <c:v>2375</c:v>
                </c:pt>
                <c:pt idx="4545">
                  <c:v>7631</c:v>
                </c:pt>
                <c:pt idx="4546">
                  <c:v>4745</c:v>
                </c:pt>
                <c:pt idx="4547">
                  <c:v>2348</c:v>
                </c:pt>
                <c:pt idx="4548">
                  <c:v>7784</c:v>
                </c:pt>
                <c:pt idx="4549">
                  <c:v>10140</c:v>
                </c:pt>
                <c:pt idx="4550">
                  <c:v>5398</c:v>
                </c:pt>
                <c:pt idx="4551">
                  <c:v>9117</c:v>
                </c:pt>
                <c:pt idx="4552">
                  <c:v>5729</c:v>
                </c:pt>
                <c:pt idx="4553">
                  <c:v>5511</c:v>
                </c:pt>
                <c:pt idx="4554">
                  <c:v>8837</c:v>
                </c:pt>
                <c:pt idx="4555">
                  <c:v>6104</c:v>
                </c:pt>
                <c:pt idx="4556">
                  <c:v>3611</c:v>
                </c:pt>
                <c:pt idx="4557">
                  <c:v>4010</c:v>
                </c:pt>
                <c:pt idx="4558">
                  <c:v>2877</c:v>
                </c:pt>
                <c:pt idx="4559">
                  <c:v>8735</c:v>
                </c:pt>
                <c:pt idx="4560">
                  <c:v>1936</c:v>
                </c:pt>
                <c:pt idx="4561">
                  <c:v>3219</c:v>
                </c:pt>
                <c:pt idx="4562">
                  <c:v>5491</c:v>
                </c:pt>
                <c:pt idx="4563">
                  <c:v>9213</c:v>
                </c:pt>
                <c:pt idx="4564">
                  <c:v>3709</c:v>
                </c:pt>
                <c:pt idx="4565">
                  <c:v>7632</c:v>
                </c:pt>
                <c:pt idx="4566">
                  <c:v>6618</c:v>
                </c:pt>
                <c:pt idx="4567">
                  <c:v>392</c:v>
                </c:pt>
                <c:pt idx="4568">
                  <c:v>6459</c:v>
                </c:pt>
                <c:pt idx="4569">
                  <c:v>7359</c:v>
                </c:pt>
                <c:pt idx="4570">
                  <c:v>7830</c:v>
                </c:pt>
                <c:pt idx="4571">
                  <c:v>2121</c:v>
                </c:pt>
                <c:pt idx="4572">
                  <c:v>1763</c:v>
                </c:pt>
                <c:pt idx="4573">
                  <c:v>8852</c:v>
                </c:pt>
                <c:pt idx="4574">
                  <c:v>7374</c:v>
                </c:pt>
                <c:pt idx="4575">
                  <c:v>8392</c:v>
                </c:pt>
                <c:pt idx="4576">
                  <c:v>10148</c:v>
                </c:pt>
                <c:pt idx="4577">
                  <c:v>3150</c:v>
                </c:pt>
                <c:pt idx="4578">
                  <c:v>772</c:v>
                </c:pt>
                <c:pt idx="4579">
                  <c:v>2527</c:v>
                </c:pt>
                <c:pt idx="4580">
                  <c:v>10232</c:v>
                </c:pt>
                <c:pt idx="4581">
                  <c:v>2759</c:v>
                </c:pt>
                <c:pt idx="4582">
                  <c:v>9731</c:v>
                </c:pt>
                <c:pt idx="4583">
                  <c:v>846</c:v>
                </c:pt>
                <c:pt idx="4584">
                  <c:v>9068</c:v>
                </c:pt>
                <c:pt idx="4585">
                  <c:v>5615</c:v>
                </c:pt>
                <c:pt idx="4586">
                  <c:v>2636</c:v>
                </c:pt>
                <c:pt idx="4587">
                  <c:v>8284</c:v>
                </c:pt>
                <c:pt idx="4588">
                  <c:v>3822</c:v>
                </c:pt>
                <c:pt idx="4589">
                  <c:v>7530</c:v>
                </c:pt>
                <c:pt idx="4590">
                  <c:v>4610</c:v>
                </c:pt>
                <c:pt idx="4591">
                  <c:v>6981</c:v>
                </c:pt>
                <c:pt idx="4592">
                  <c:v>7338</c:v>
                </c:pt>
                <c:pt idx="4593">
                  <c:v>2996</c:v>
                </c:pt>
                <c:pt idx="4594">
                  <c:v>6372</c:v>
                </c:pt>
                <c:pt idx="4595">
                  <c:v>8277</c:v>
                </c:pt>
                <c:pt idx="4596">
                  <c:v>5949</c:v>
                </c:pt>
                <c:pt idx="4597">
                  <c:v>7357</c:v>
                </c:pt>
                <c:pt idx="4598">
                  <c:v>6938</c:v>
                </c:pt>
                <c:pt idx="4599">
                  <c:v>9175</c:v>
                </c:pt>
                <c:pt idx="4600">
                  <c:v>1878</c:v>
                </c:pt>
                <c:pt idx="4601">
                  <c:v>8996</c:v>
                </c:pt>
                <c:pt idx="4602">
                  <c:v>2090</c:v>
                </c:pt>
                <c:pt idx="4603">
                  <c:v>1731</c:v>
                </c:pt>
                <c:pt idx="4604">
                  <c:v>4090</c:v>
                </c:pt>
                <c:pt idx="4605">
                  <c:v>7808</c:v>
                </c:pt>
                <c:pt idx="4606">
                  <c:v>4245</c:v>
                </c:pt>
                <c:pt idx="4607">
                  <c:v>1871</c:v>
                </c:pt>
                <c:pt idx="4608">
                  <c:v>7270</c:v>
                </c:pt>
                <c:pt idx="4609">
                  <c:v>928</c:v>
                </c:pt>
                <c:pt idx="4610">
                  <c:v>5215</c:v>
                </c:pt>
                <c:pt idx="4611">
                  <c:v>5397</c:v>
                </c:pt>
                <c:pt idx="4612">
                  <c:v>5888</c:v>
                </c:pt>
                <c:pt idx="4613">
                  <c:v>689</c:v>
                </c:pt>
                <c:pt idx="4614">
                  <c:v>3229</c:v>
                </c:pt>
                <c:pt idx="4615">
                  <c:v>1500</c:v>
                </c:pt>
                <c:pt idx="4616">
                  <c:v>7691</c:v>
                </c:pt>
                <c:pt idx="4617">
                  <c:v>5539</c:v>
                </c:pt>
                <c:pt idx="4618">
                  <c:v>1834</c:v>
                </c:pt>
                <c:pt idx="4619">
                  <c:v>10346</c:v>
                </c:pt>
                <c:pt idx="4620">
                  <c:v>5495</c:v>
                </c:pt>
                <c:pt idx="4621">
                  <c:v>9087</c:v>
                </c:pt>
                <c:pt idx="4622">
                  <c:v>3477</c:v>
                </c:pt>
                <c:pt idx="4623">
                  <c:v>10142</c:v>
                </c:pt>
                <c:pt idx="4624">
                  <c:v>10120</c:v>
                </c:pt>
                <c:pt idx="4625">
                  <c:v>2332</c:v>
                </c:pt>
                <c:pt idx="4626">
                  <c:v>5712</c:v>
                </c:pt>
                <c:pt idx="4627">
                  <c:v>9884</c:v>
                </c:pt>
                <c:pt idx="4628">
                  <c:v>2649</c:v>
                </c:pt>
                <c:pt idx="4629">
                  <c:v>2802</c:v>
                </c:pt>
                <c:pt idx="4630">
                  <c:v>3573</c:v>
                </c:pt>
                <c:pt idx="4631">
                  <c:v>2128</c:v>
                </c:pt>
                <c:pt idx="4632">
                  <c:v>6270</c:v>
                </c:pt>
                <c:pt idx="4633">
                  <c:v>608</c:v>
                </c:pt>
                <c:pt idx="4634">
                  <c:v>2799</c:v>
                </c:pt>
                <c:pt idx="4635">
                  <c:v>4182</c:v>
                </c:pt>
                <c:pt idx="4636">
                  <c:v>6204</c:v>
                </c:pt>
                <c:pt idx="4637">
                  <c:v>4785</c:v>
                </c:pt>
                <c:pt idx="4638">
                  <c:v>6959</c:v>
                </c:pt>
                <c:pt idx="4639">
                  <c:v>8732</c:v>
                </c:pt>
                <c:pt idx="4640">
                  <c:v>5124</c:v>
                </c:pt>
                <c:pt idx="4641">
                  <c:v>7608</c:v>
                </c:pt>
                <c:pt idx="4642">
                  <c:v>6106</c:v>
                </c:pt>
                <c:pt idx="4643">
                  <c:v>8128</c:v>
                </c:pt>
                <c:pt idx="4644">
                  <c:v>9924</c:v>
                </c:pt>
                <c:pt idx="4645">
                  <c:v>6780</c:v>
                </c:pt>
                <c:pt idx="4646">
                  <c:v>7856</c:v>
                </c:pt>
                <c:pt idx="4647">
                  <c:v>1409</c:v>
                </c:pt>
                <c:pt idx="4648">
                  <c:v>2003</c:v>
                </c:pt>
                <c:pt idx="4649">
                  <c:v>4598</c:v>
                </c:pt>
                <c:pt idx="4650">
                  <c:v>396</c:v>
                </c:pt>
                <c:pt idx="4651">
                  <c:v>3037</c:v>
                </c:pt>
                <c:pt idx="4652">
                  <c:v>10249</c:v>
                </c:pt>
                <c:pt idx="4653">
                  <c:v>9493</c:v>
                </c:pt>
                <c:pt idx="4654">
                  <c:v>2050</c:v>
                </c:pt>
                <c:pt idx="4655">
                  <c:v>9689</c:v>
                </c:pt>
                <c:pt idx="4656">
                  <c:v>2542</c:v>
                </c:pt>
                <c:pt idx="4657">
                  <c:v>1199</c:v>
                </c:pt>
                <c:pt idx="4658">
                  <c:v>1547</c:v>
                </c:pt>
                <c:pt idx="4659">
                  <c:v>2155</c:v>
                </c:pt>
                <c:pt idx="4660">
                  <c:v>6169</c:v>
                </c:pt>
                <c:pt idx="4661">
                  <c:v>2163</c:v>
                </c:pt>
                <c:pt idx="4662">
                  <c:v>7334</c:v>
                </c:pt>
                <c:pt idx="4663">
                  <c:v>5789</c:v>
                </c:pt>
                <c:pt idx="4664">
                  <c:v>4635</c:v>
                </c:pt>
                <c:pt idx="4665">
                  <c:v>7854</c:v>
                </c:pt>
                <c:pt idx="4666">
                  <c:v>2159</c:v>
                </c:pt>
                <c:pt idx="4667">
                  <c:v>10389</c:v>
                </c:pt>
                <c:pt idx="4668">
                  <c:v>75</c:v>
                </c:pt>
                <c:pt idx="4669">
                  <c:v>7688</c:v>
                </c:pt>
                <c:pt idx="4670">
                  <c:v>5224</c:v>
                </c:pt>
                <c:pt idx="4671">
                  <c:v>6560</c:v>
                </c:pt>
                <c:pt idx="4672">
                  <c:v>8558</c:v>
                </c:pt>
                <c:pt idx="4673">
                  <c:v>8366</c:v>
                </c:pt>
                <c:pt idx="4674">
                  <c:v>7768</c:v>
                </c:pt>
                <c:pt idx="4675">
                  <c:v>7029</c:v>
                </c:pt>
                <c:pt idx="4676">
                  <c:v>4166</c:v>
                </c:pt>
                <c:pt idx="4677">
                  <c:v>9346</c:v>
                </c:pt>
                <c:pt idx="4678">
                  <c:v>3060</c:v>
                </c:pt>
                <c:pt idx="4679">
                  <c:v>7196</c:v>
                </c:pt>
                <c:pt idx="4680">
                  <c:v>5828</c:v>
                </c:pt>
                <c:pt idx="4681">
                  <c:v>546</c:v>
                </c:pt>
                <c:pt idx="4682">
                  <c:v>5086</c:v>
                </c:pt>
                <c:pt idx="4683">
                  <c:v>9157</c:v>
                </c:pt>
                <c:pt idx="4684">
                  <c:v>2457</c:v>
                </c:pt>
                <c:pt idx="4685">
                  <c:v>5884</c:v>
                </c:pt>
                <c:pt idx="4686">
                  <c:v>4368</c:v>
                </c:pt>
                <c:pt idx="4687">
                  <c:v>2618</c:v>
                </c:pt>
                <c:pt idx="4688">
                  <c:v>962</c:v>
                </c:pt>
                <c:pt idx="4689">
                  <c:v>8394</c:v>
                </c:pt>
                <c:pt idx="4690">
                  <c:v>2725</c:v>
                </c:pt>
                <c:pt idx="4691">
                  <c:v>687</c:v>
                </c:pt>
                <c:pt idx="4692">
                  <c:v>4443</c:v>
                </c:pt>
                <c:pt idx="4693">
                  <c:v>8506</c:v>
                </c:pt>
                <c:pt idx="4694">
                  <c:v>8963</c:v>
                </c:pt>
                <c:pt idx="4695">
                  <c:v>2161</c:v>
                </c:pt>
                <c:pt idx="4696">
                  <c:v>1413</c:v>
                </c:pt>
                <c:pt idx="4697">
                  <c:v>3634</c:v>
                </c:pt>
                <c:pt idx="4698">
                  <c:v>270</c:v>
                </c:pt>
                <c:pt idx="4699">
                  <c:v>7871</c:v>
                </c:pt>
                <c:pt idx="4700">
                  <c:v>6920</c:v>
                </c:pt>
                <c:pt idx="4701">
                  <c:v>634</c:v>
                </c:pt>
                <c:pt idx="4702">
                  <c:v>453</c:v>
                </c:pt>
                <c:pt idx="4703">
                  <c:v>8282</c:v>
                </c:pt>
                <c:pt idx="4704">
                  <c:v>7942</c:v>
                </c:pt>
                <c:pt idx="4705">
                  <c:v>9919</c:v>
                </c:pt>
                <c:pt idx="4706">
                  <c:v>5995</c:v>
                </c:pt>
                <c:pt idx="4707">
                  <c:v>8588</c:v>
                </c:pt>
                <c:pt idx="4708">
                  <c:v>4508</c:v>
                </c:pt>
                <c:pt idx="4709">
                  <c:v>2631</c:v>
                </c:pt>
                <c:pt idx="4710">
                  <c:v>1577</c:v>
                </c:pt>
                <c:pt idx="4711">
                  <c:v>9221</c:v>
                </c:pt>
                <c:pt idx="4712">
                  <c:v>6055</c:v>
                </c:pt>
                <c:pt idx="4713">
                  <c:v>2826</c:v>
                </c:pt>
                <c:pt idx="4714">
                  <c:v>7187</c:v>
                </c:pt>
                <c:pt idx="4715">
                  <c:v>132</c:v>
                </c:pt>
                <c:pt idx="4716">
                  <c:v>9622</c:v>
                </c:pt>
                <c:pt idx="4717">
                  <c:v>6962</c:v>
                </c:pt>
                <c:pt idx="4718">
                  <c:v>7818</c:v>
                </c:pt>
                <c:pt idx="4719">
                  <c:v>443</c:v>
                </c:pt>
                <c:pt idx="4720">
                  <c:v>7670</c:v>
                </c:pt>
                <c:pt idx="4721">
                  <c:v>9631</c:v>
                </c:pt>
                <c:pt idx="4722">
                  <c:v>5702</c:v>
                </c:pt>
                <c:pt idx="4723">
                  <c:v>9455</c:v>
                </c:pt>
                <c:pt idx="4724">
                  <c:v>3078</c:v>
                </c:pt>
                <c:pt idx="4725">
                  <c:v>10368</c:v>
                </c:pt>
                <c:pt idx="4726">
                  <c:v>3725</c:v>
                </c:pt>
                <c:pt idx="4727">
                  <c:v>4318</c:v>
                </c:pt>
                <c:pt idx="4728">
                  <c:v>350</c:v>
                </c:pt>
                <c:pt idx="4729">
                  <c:v>7189</c:v>
                </c:pt>
                <c:pt idx="4730">
                  <c:v>2047</c:v>
                </c:pt>
                <c:pt idx="4731">
                  <c:v>4973</c:v>
                </c:pt>
                <c:pt idx="4732">
                  <c:v>7886</c:v>
                </c:pt>
                <c:pt idx="4733">
                  <c:v>9286</c:v>
                </c:pt>
                <c:pt idx="4734">
                  <c:v>174</c:v>
                </c:pt>
                <c:pt idx="4735">
                  <c:v>4058</c:v>
                </c:pt>
                <c:pt idx="4736">
                  <c:v>6537</c:v>
                </c:pt>
                <c:pt idx="4737">
                  <c:v>8131</c:v>
                </c:pt>
                <c:pt idx="4738">
                  <c:v>8846</c:v>
                </c:pt>
                <c:pt idx="4739">
                  <c:v>94</c:v>
                </c:pt>
                <c:pt idx="4740">
                  <c:v>6908</c:v>
                </c:pt>
                <c:pt idx="4741">
                  <c:v>9029</c:v>
                </c:pt>
                <c:pt idx="4742">
                  <c:v>1709</c:v>
                </c:pt>
                <c:pt idx="4743">
                  <c:v>1758</c:v>
                </c:pt>
                <c:pt idx="4744">
                  <c:v>850</c:v>
                </c:pt>
                <c:pt idx="4745">
                  <c:v>4098</c:v>
                </c:pt>
                <c:pt idx="4746">
                  <c:v>8109</c:v>
                </c:pt>
                <c:pt idx="4747">
                  <c:v>4586</c:v>
                </c:pt>
                <c:pt idx="4748">
                  <c:v>610</c:v>
                </c:pt>
                <c:pt idx="4749">
                  <c:v>4724</c:v>
                </c:pt>
                <c:pt idx="4750">
                  <c:v>9701</c:v>
                </c:pt>
                <c:pt idx="4751">
                  <c:v>490</c:v>
                </c:pt>
                <c:pt idx="4752">
                  <c:v>9933</c:v>
                </c:pt>
                <c:pt idx="4753">
                  <c:v>4896</c:v>
                </c:pt>
                <c:pt idx="4754">
                  <c:v>6390</c:v>
                </c:pt>
                <c:pt idx="4755">
                  <c:v>1602</c:v>
                </c:pt>
                <c:pt idx="4756">
                  <c:v>1188</c:v>
                </c:pt>
                <c:pt idx="4757">
                  <c:v>8262</c:v>
                </c:pt>
                <c:pt idx="4758">
                  <c:v>9652</c:v>
                </c:pt>
                <c:pt idx="4759">
                  <c:v>10277</c:v>
                </c:pt>
                <c:pt idx="4760">
                  <c:v>9837</c:v>
                </c:pt>
                <c:pt idx="4761">
                  <c:v>5941</c:v>
                </c:pt>
                <c:pt idx="4762">
                  <c:v>3777</c:v>
                </c:pt>
                <c:pt idx="4763">
                  <c:v>2749</c:v>
                </c:pt>
                <c:pt idx="4764">
                  <c:v>7042</c:v>
                </c:pt>
                <c:pt idx="4765">
                  <c:v>3409</c:v>
                </c:pt>
                <c:pt idx="4766">
                  <c:v>1876</c:v>
                </c:pt>
                <c:pt idx="4767">
                  <c:v>6002</c:v>
                </c:pt>
                <c:pt idx="4768">
                  <c:v>409</c:v>
                </c:pt>
                <c:pt idx="4769">
                  <c:v>8367</c:v>
                </c:pt>
                <c:pt idx="4770">
                  <c:v>8076</c:v>
                </c:pt>
                <c:pt idx="4771">
                  <c:v>2891</c:v>
                </c:pt>
                <c:pt idx="4772">
                  <c:v>4543</c:v>
                </c:pt>
                <c:pt idx="4773">
                  <c:v>9002</c:v>
                </c:pt>
                <c:pt idx="4774">
                  <c:v>7444</c:v>
                </c:pt>
                <c:pt idx="4775">
                  <c:v>6020</c:v>
                </c:pt>
                <c:pt idx="4776">
                  <c:v>2638</c:v>
                </c:pt>
                <c:pt idx="4777">
                  <c:v>9437</c:v>
                </c:pt>
                <c:pt idx="4778">
                  <c:v>4657</c:v>
                </c:pt>
                <c:pt idx="4779">
                  <c:v>7461</c:v>
                </c:pt>
                <c:pt idx="4780">
                  <c:v>10399</c:v>
                </c:pt>
                <c:pt idx="4781">
                  <c:v>8468</c:v>
                </c:pt>
                <c:pt idx="4782">
                  <c:v>5783</c:v>
                </c:pt>
                <c:pt idx="4783">
                  <c:v>9139</c:v>
                </c:pt>
                <c:pt idx="4784">
                  <c:v>8518</c:v>
                </c:pt>
                <c:pt idx="4785">
                  <c:v>8925</c:v>
                </c:pt>
                <c:pt idx="4786">
                  <c:v>5090</c:v>
                </c:pt>
                <c:pt idx="4787">
                  <c:v>675</c:v>
                </c:pt>
                <c:pt idx="4788">
                  <c:v>8709</c:v>
                </c:pt>
                <c:pt idx="4789">
                  <c:v>2221</c:v>
                </c:pt>
                <c:pt idx="4790">
                  <c:v>6654</c:v>
                </c:pt>
                <c:pt idx="4791">
                  <c:v>5957</c:v>
                </c:pt>
                <c:pt idx="4792">
                  <c:v>7597</c:v>
                </c:pt>
                <c:pt idx="4793">
                  <c:v>9249</c:v>
                </c:pt>
                <c:pt idx="4794">
                  <c:v>1064</c:v>
                </c:pt>
                <c:pt idx="4795">
                  <c:v>10348</c:v>
                </c:pt>
                <c:pt idx="4796">
                  <c:v>5577</c:v>
                </c:pt>
                <c:pt idx="4797">
                  <c:v>1252</c:v>
                </c:pt>
                <c:pt idx="4798">
                  <c:v>9400</c:v>
                </c:pt>
                <c:pt idx="4799">
                  <c:v>1249</c:v>
                </c:pt>
                <c:pt idx="4800">
                  <c:v>9525</c:v>
                </c:pt>
                <c:pt idx="4801">
                  <c:v>5010</c:v>
                </c:pt>
                <c:pt idx="4802">
                  <c:v>7680</c:v>
                </c:pt>
                <c:pt idx="4803">
                  <c:v>55</c:v>
                </c:pt>
                <c:pt idx="4804">
                  <c:v>2788</c:v>
                </c:pt>
                <c:pt idx="4805">
                  <c:v>3710</c:v>
                </c:pt>
                <c:pt idx="4806">
                  <c:v>7102</c:v>
                </c:pt>
                <c:pt idx="4807">
                  <c:v>5311</c:v>
                </c:pt>
                <c:pt idx="4808">
                  <c:v>34</c:v>
                </c:pt>
                <c:pt idx="4809">
                  <c:v>9881</c:v>
                </c:pt>
                <c:pt idx="4810">
                  <c:v>2243</c:v>
                </c:pt>
                <c:pt idx="4811">
                  <c:v>3591</c:v>
                </c:pt>
                <c:pt idx="4812">
                  <c:v>7660</c:v>
                </c:pt>
                <c:pt idx="4813">
                  <c:v>5959</c:v>
                </c:pt>
                <c:pt idx="4814">
                  <c:v>1716</c:v>
                </c:pt>
                <c:pt idx="4815">
                  <c:v>7009</c:v>
                </c:pt>
                <c:pt idx="4816">
                  <c:v>3598</c:v>
                </c:pt>
                <c:pt idx="4817">
                  <c:v>4771</c:v>
                </c:pt>
                <c:pt idx="4818">
                  <c:v>5824</c:v>
                </c:pt>
                <c:pt idx="4819">
                  <c:v>1162</c:v>
                </c:pt>
                <c:pt idx="4820">
                  <c:v>6819</c:v>
                </c:pt>
                <c:pt idx="4821">
                  <c:v>1796</c:v>
                </c:pt>
                <c:pt idx="4822">
                  <c:v>1945</c:v>
                </c:pt>
                <c:pt idx="4823">
                  <c:v>1632</c:v>
                </c:pt>
                <c:pt idx="4824">
                  <c:v>1175</c:v>
                </c:pt>
                <c:pt idx="4825">
                  <c:v>8161</c:v>
                </c:pt>
                <c:pt idx="4826">
                  <c:v>1015</c:v>
                </c:pt>
                <c:pt idx="4827">
                  <c:v>10390</c:v>
                </c:pt>
                <c:pt idx="4828">
                  <c:v>3011</c:v>
                </c:pt>
                <c:pt idx="4829">
                  <c:v>9784</c:v>
                </c:pt>
                <c:pt idx="4830">
                  <c:v>3517</c:v>
                </c:pt>
                <c:pt idx="4831">
                  <c:v>2622</c:v>
                </c:pt>
                <c:pt idx="4832">
                  <c:v>3254</c:v>
                </c:pt>
                <c:pt idx="4833">
                  <c:v>891</c:v>
                </c:pt>
                <c:pt idx="4834">
                  <c:v>1105</c:v>
                </c:pt>
                <c:pt idx="4835">
                  <c:v>5031</c:v>
                </c:pt>
                <c:pt idx="4836">
                  <c:v>5208</c:v>
                </c:pt>
                <c:pt idx="4837">
                  <c:v>5808</c:v>
                </c:pt>
                <c:pt idx="4838">
                  <c:v>783</c:v>
                </c:pt>
                <c:pt idx="4839">
                  <c:v>7781</c:v>
                </c:pt>
                <c:pt idx="4840">
                  <c:v>5901</c:v>
                </c:pt>
                <c:pt idx="4841">
                  <c:v>1315</c:v>
                </c:pt>
                <c:pt idx="4842">
                  <c:v>1446</c:v>
                </c:pt>
                <c:pt idx="4843">
                  <c:v>9616</c:v>
                </c:pt>
                <c:pt idx="4844">
                  <c:v>3782</c:v>
                </c:pt>
                <c:pt idx="4845">
                  <c:v>8047</c:v>
                </c:pt>
                <c:pt idx="4846">
                  <c:v>6904</c:v>
                </c:pt>
                <c:pt idx="4847">
                  <c:v>7101</c:v>
                </c:pt>
                <c:pt idx="4848">
                  <c:v>7755</c:v>
                </c:pt>
                <c:pt idx="4849">
                  <c:v>7024</c:v>
                </c:pt>
                <c:pt idx="4850">
                  <c:v>9325</c:v>
                </c:pt>
                <c:pt idx="4851">
                  <c:v>7385</c:v>
                </c:pt>
                <c:pt idx="4852">
                  <c:v>5832</c:v>
                </c:pt>
                <c:pt idx="4853">
                  <c:v>4521</c:v>
                </c:pt>
                <c:pt idx="4854">
                  <c:v>8100</c:v>
                </c:pt>
                <c:pt idx="4855">
                  <c:v>2311</c:v>
                </c:pt>
                <c:pt idx="4856">
                  <c:v>3918</c:v>
                </c:pt>
                <c:pt idx="4857">
                  <c:v>9734</c:v>
                </c:pt>
                <c:pt idx="4858">
                  <c:v>7732</c:v>
                </c:pt>
                <c:pt idx="4859">
                  <c:v>2105</c:v>
                </c:pt>
                <c:pt idx="4860">
                  <c:v>9030</c:v>
                </c:pt>
                <c:pt idx="4861">
                  <c:v>3025</c:v>
                </c:pt>
                <c:pt idx="4862">
                  <c:v>838</c:v>
                </c:pt>
                <c:pt idx="4863">
                  <c:v>1556</c:v>
                </c:pt>
                <c:pt idx="4864">
                  <c:v>9027</c:v>
                </c:pt>
                <c:pt idx="4865">
                  <c:v>4114</c:v>
                </c:pt>
                <c:pt idx="4866">
                  <c:v>5143</c:v>
                </c:pt>
                <c:pt idx="4867">
                  <c:v>4665</c:v>
                </c:pt>
                <c:pt idx="4868">
                  <c:v>8247</c:v>
                </c:pt>
                <c:pt idx="4869">
                  <c:v>3896</c:v>
                </c:pt>
                <c:pt idx="4870">
                  <c:v>3332</c:v>
                </c:pt>
                <c:pt idx="4871">
                  <c:v>1258</c:v>
                </c:pt>
                <c:pt idx="4872">
                  <c:v>8385</c:v>
                </c:pt>
                <c:pt idx="4873">
                  <c:v>122</c:v>
                </c:pt>
                <c:pt idx="4874">
                  <c:v>3197</c:v>
                </c:pt>
                <c:pt idx="4875">
                  <c:v>1956</c:v>
                </c:pt>
                <c:pt idx="4876">
                  <c:v>8808</c:v>
                </c:pt>
                <c:pt idx="4877">
                  <c:v>7158</c:v>
                </c:pt>
                <c:pt idx="4878">
                  <c:v>2190</c:v>
                </c:pt>
                <c:pt idx="4879">
                  <c:v>1764</c:v>
                </c:pt>
                <c:pt idx="4880">
                  <c:v>4084</c:v>
                </c:pt>
                <c:pt idx="4881">
                  <c:v>9759</c:v>
                </c:pt>
                <c:pt idx="4882">
                  <c:v>9204</c:v>
                </c:pt>
                <c:pt idx="4883">
                  <c:v>909</c:v>
                </c:pt>
                <c:pt idx="4884">
                  <c:v>3546</c:v>
                </c:pt>
                <c:pt idx="4885">
                  <c:v>5703</c:v>
                </c:pt>
                <c:pt idx="4886">
                  <c:v>10404</c:v>
                </c:pt>
                <c:pt idx="4887">
                  <c:v>365</c:v>
                </c:pt>
                <c:pt idx="4888">
                  <c:v>76</c:v>
                </c:pt>
                <c:pt idx="4889">
                  <c:v>6469</c:v>
                </c:pt>
                <c:pt idx="4890">
                  <c:v>571</c:v>
                </c:pt>
                <c:pt idx="4891">
                  <c:v>5662</c:v>
                </c:pt>
                <c:pt idx="4892">
                  <c:v>9900</c:v>
                </c:pt>
                <c:pt idx="4893">
                  <c:v>2827</c:v>
                </c:pt>
                <c:pt idx="4894">
                  <c:v>5971</c:v>
                </c:pt>
                <c:pt idx="4895">
                  <c:v>9538</c:v>
                </c:pt>
                <c:pt idx="4896">
                  <c:v>8177</c:v>
                </c:pt>
                <c:pt idx="4897">
                  <c:v>2279</c:v>
                </c:pt>
                <c:pt idx="4898">
                  <c:v>1322</c:v>
                </c:pt>
                <c:pt idx="4899">
                  <c:v>4674</c:v>
                </c:pt>
                <c:pt idx="4900">
                  <c:v>4666</c:v>
                </c:pt>
                <c:pt idx="4901">
                  <c:v>1205</c:v>
                </c:pt>
                <c:pt idx="4902">
                  <c:v>4418</c:v>
                </c:pt>
                <c:pt idx="4903">
                  <c:v>1388</c:v>
                </c:pt>
                <c:pt idx="4904">
                  <c:v>9857</c:v>
                </c:pt>
                <c:pt idx="4905">
                  <c:v>4558</c:v>
                </c:pt>
                <c:pt idx="4906">
                  <c:v>8744</c:v>
                </c:pt>
                <c:pt idx="4907">
                  <c:v>1890</c:v>
                </c:pt>
                <c:pt idx="4908">
                  <c:v>1374</c:v>
                </c:pt>
                <c:pt idx="4909">
                  <c:v>95</c:v>
                </c:pt>
                <c:pt idx="4910">
                  <c:v>2196</c:v>
                </c:pt>
                <c:pt idx="4911">
                  <c:v>6456</c:v>
                </c:pt>
                <c:pt idx="4912">
                  <c:v>10388</c:v>
                </c:pt>
                <c:pt idx="4913">
                  <c:v>8355</c:v>
                </c:pt>
                <c:pt idx="4914">
                  <c:v>832</c:v>
                </c:pt>
                <c:pt idx="4915">
                  <c:v>3571</c:v>
                </c:pt>
                <c:pt idx="4916">
                  <c:v>3217</c:v>
                </c:pt>
                <c:pt idx="4917">
                  <c:v>3970</c:v>
                </c:pt>
                <c:pt idx="4918">
                  <c:v>4824</c:v>
                </c:pt>
                <c:pt idx="4919">
                  <c:v>8582</c:v>
                </c:pt>
                <c:pt idx="4920">
                  <c:v>3980</c:v>
                </c:pt>
                <c:pt idx="4921">
                  <c:v>7941</c:v>
                </c:pt>
                <c:pt idx="4922">
                  <c:v>8218</c:v>
                </c:pt>
                <c:pt idx="4923">
                  <c:v>1626</c:v>
                </c:pt>
                <c:pt idx="4924">
                  <c:v>4205</c:v>
                </c:pt>
                <c:pt idx="4925">
                  <c:v>7263</c:v>
                </c:pt>
                <c:pt idx="4926">
                  <c:v>3846</c:v>
                </c:pt>
                <c:pt idx="4927">
                  <c:v>600</c:v>
                </c:pt>
                <c:pt idx="4928">
                  <c:v>5232</c:v>
                </c:pt>
                <c:pt idx="4929">
                  <c:v>1278</c:v>
                </c:pt>
                <c:pt idx="4930">
                  <c:v>9549</c:v>
                </c:pt>
                <c:pt idx="4931">
                  <c:v>5028</c:v>
                </c:pt>
                <c:pt idx="4932">
                  <c:v>2580</c:v>
                </c:pt>
                <c:pt idx="4933">
                  <c:v>2463</c:v>
                </c:pt>
                <c:pt idx="4934">
                  <c:v>335</c:v>
                </c:pt>
                <c:pt idx="4935">
                  <c:v>294</c:v>
                </c:pt>
                <c:pt idx="4936">
                  <c:v>4841</c:v>
                </c:pt>
                <c:pt idx="4937">
                  <c:v>10163</c:v>
                </c:pt>
                <c:pt idx="4938">
                  <c:v>6301</c:v>
                </c:pt>
                <c:pt idx="4939">
                  <c:v>2078</c:v>
                </c:pt>
                <c:pt idx="4940">
                  <c:v>1622</c:v>
                </c:pt>
                <c:pt idx="4941">
                  <c:v>1748</c:v>
                </c:pt>
                <c:pt idx="4942">
                  <c:v>8957</c:v>
                </c:pt>
                <c:pt idx="4943">
                  <c:v>6936</c:v>
                </c:pt>
                <c:pt idx="4944">
                  <c:v>2058</c:v>
                </c:pt>
                <c:pt idx="4945">
                  <c:v>1431</c:v>
                </c:pt>
                <c:pt idx="4946">
                  <c:v>5146</c:v>
                </c:pt>
                <c:pt idx="4947">
                  <c:v>9607</c:v>
                </c:pt>
                <c:pt idx="4948">
                  <c:v>4701</c:v>
                </c:pt>
                <c:pt idx="4949">
                  <c:v>9283</c:v>
                </c:pt>
                <c:pt idx="4950">
                  <c:v>1062</c:v>
                </c:pt>
                <c:pt idx="4951">
                  <c:v>9624</c:v>
                </c:pt>
                <c:pt idx="4952">
                  <c:v>1276</c:v>
                </c:pt>
                <c:pt idx="4953">
                  <c:v>4093</c:v>
                </c:pt>
                <c:pt idx="4954">
                  <c:v>1766</c:v>
                </c:pt>
                <c:pt idx="4955">
                  <c:v>10137</c:v>
                </c:pt>
                <c:pt idx="4956">
                  <c:v>2501</c:v>
                </c:pt>
                <c:pt idx="4957">
                  <c:v>9630</c:v>
                </c:pt>
                <c:pt idx="4958">
                  <c:v>4539</c:v>
                </c:pt>
                <c:pt idx="4959">
                  <c:v>6648</c:v>
                </c:pt>
                <c:pt idx="4960">
                  <c:v>5799</c:v>
                </c:pt>
                <c:pt idx="4961">
                  <c:v>9172</c:v>
                </c:pt>
                <c:pt idx="4962">
                  <c:v>2420</c:v>
                </c:pt>
                <c:pt idx="4963">
                  <c:v>5100</c:v>
                </c:pt>
                <c:pt idx="4964">
                  <c:v>7059</c:v>
                </c:pt>
                <c:pt idx="4965">
                  <c:v>3621</c:v>
                </c:pt>
                <c:pt idx="4966">
                  <c:v>6248</c:v>
                </c:pt>
                <c:pt idx="4967">
                  <c:v>408</c:v>
                </c:pt>
                <c:pt idx="4968">
                  <c:v>2934</c:v>
                </c:pt>
                <c:pt idx="4969">
                  <c:v>9985</c:v>
                </c:pt>
                <c:pt idx="4970">
                  <c:v>9818</c:v>
                </c:pt>
                <c:pt idx="4971">
                  <c:v>7667</c:v>
                </c:pt>
                <c:pt idx="4972">
                  <c:v>8270</c:v>
                </c:pt>
                <c:pt idx="4973">
                  <c:v>9406</c:v>
                </c:pt>
                <c:pt idx="4974">
                  <c:v>3753</c:v>
                </c:pt>
                <c:pt idx="4975">
                  <c:v>7162</c:v>
                </c:pt>
                <c:pt idx="4976">
                  <c:v>9413</c:v>
                </c:pt>
                <c:pt idx="4977">
                  <c:v>2910</c:v>
                </c:pt>
                <c:pt idx="4978">
                  <c:v>2693</c:v>
                </c:pt>
                <c:pt idx="4979">
                  <c:v>3404</c:v>
                </c:pt>
                <c:pt idx="4980">
                  <c:v>4626</c:v>
                </c:pt>
                <c:pt idx="4981">
                  <c:v>8245</c:v>
                </c:pt>
                <c:pt idx="4982">
                  <c:v>4382</c:v>
                </c:pt>
                <c:pt idx="4983">
                  <c:v>98</c:v>
                </c:pt>
                <c:pt idx="4984">
                  <c:v>4138</c:v>
                </c:pt>
                <c:pt idx="4985">
                  <c:v>5203</c:v>
                </c:pt>
                <c:pt idx="4986">
                  <c:v>1011</c:v>
                </c:pt>
                <c:pt idx="4987">
                  <c:v>1407</c:v>
                </c:pt>
                <c:pt idx="4988">
                  <c:v>1220</c:v>
                </c:pt>
                <c:pt idx="4989">
                  <c:v>1604</c:v>
                </c:pt>
                <c:pt idx="4990">
                  <c:v>4252</c:v>
                </c:pt>
                <c:pt idx="4991">
                  <c:v>6809</c:v>
                </c:pt>
                <c:pt idx="4992">
                  <c:v>9251</c:v>
                </c:pt>
                <c:pt idx="4993">
                  <c:v>7000</c:v>
                </c:pt>
                <c:pt idx="4994">
                  <c:v>9817</c:v>
                </c:pt>
                <c:pt idx="4995">
                  <c:v>8227</c:v>
                </c:pt>
                <c:pt idx="4996">
                  <c:v>2404</c:v>
                </c:pt>
                <c:pt idx="4997">
                  <c:v>4886</c:v>
                </c:pt>
                <c:pt idx="4998">
                  <c:v>792</c:v>
                </c:pt>
                <c:pt idx="4999">
                  <c:v>1784</c:v>
                </c:pt>
                <c:pt idx="5000">
                  <c:v>9897</c:v>
                </c:pt>
                <c:pt idx="5001">
                  <c:v>9492</c:v>
                </c:pt>
                <c:pt idx="5002">
                  <c:v>9491</c:v>
                </c:pt>
                <c:pt idx="5003">
                  <c:v>10343</c:v>
                </c:pt>
                <c:pt idx="5004">
                  <c:v>1301</c:v>
                </c:pt>
                <c:pt idx="5005">
                  <c:v>2785</c:v>
                </c:pt>
                <c:pt idx="5006">
                  <c:v>9556</c:v>
                </c:pt>
                <c:pt idx="5007">
                  <c:v>9920</c:v>
                </c:pt>
                <c:pt idx="5008">
                  <c:v>7791</c:v>
                </c:pt>
                <c:pt idx="5009">
                  <c:v>5432</c:v>
                </c:pt>
                <c:pt idx="5010">
                  <c:v>2894</c:v>
                </c:pt>
                <c:pt idx="5011">
                  <c:v>9812</c:v>
                </c:pt>
                <c:pt idx="5012">
                  <c:v>8810</c:v>
                </c:pt>
                <c:pt idx="5013">
                  <c:v>8928</c:v>
                </c:pt>
                <c:pt idx="5014">
                  <c:v>7599</c:v>
                </c:pt>
                <c:pt idx="5015">
                  <c:v>4277</c:v>
                </c:pt>
                <c:pt idx="5016">
                  <c:v>9373</c:v>
                </c:pt>
                <c:pt idx="5017">
                  <c:v>2176</c:v>
                </c:pt>
                <c:pt idx="5018">
                  <c:v>8900</c:v>
                </c:pt>
                <c:pt idx="5019">
                  <c:v>10293</c:v>
                </c:pt>
                <c:pt idx="5020">
                  <c:v>4904</c:v>
                </c:pt>
                <c:pt idx="5021">
                  <c:v>10063</c:v>
                </c:pt>
                <c:pt idx="5022">
                  <c:v>9636</c:v>
                </c:pt>
                <c:pt idx="5023">
                  <c:v>5221</c:v>
                </c:pt>
                <c:pt idx="5024">
                  <c:v>6740</c:v>
                </c:pt>
                <c:pt idx="5025">
                  <c:v>1829</c:v>
                </c:pt>
                <c:pt idx="5026">
                  <c:v>4750</c:v>
                </c:pt>
                <c:pt idx="5027">
                  <c:v>7054</c:v>
                </c:pt>
                <c:pt idx="5028">
                  <c:v>6027</c:v>
                </c:pt>
                <c:pt idx="5029">
                  <c:v>1768</c:v>
                </c:pt>
                <c:pt idx="5030">
                  <c:v>1535</c:v>
                </c:pt>
                <c:pt idx="5031">
                  <c:v>9508</c:v>
                </c:pt>
                <c:pt idx="5032">
                  <c:v>4066</c:v>
                </c:pt>
                <c:pt idx="5033">
                  <c:v>8890</c:v>
                </c:pt>
                <c:pt idx="5034">
                  <c:v>4389</c:v>
                </c:pt>
                <c:pt idx="5035">
                  <c:v>1769</c:v>
                </c:pt>
                <c:pt idx="5036">
                  <c:v>3486</c:v>
                </c:pt>
                <c:pt idx="5037">
                  <c:v>4181</c:v>
                </c:pt>
                <c:pt idx="5038">
                  <c:v>5909</c:v>
                </c:pt>
                <c:pt idx="5039">
                  <c:v>3325</c:v>
                </c:pt>
                <c:pt idx="5040">
                  <c:v>1574</c:v>
                </c:pt>
                <c:pt idx="5041">
                  <c:v>9010</c:v>
                </c:pt>
                <c:pt idx="5042">
                  <c:v>5102</c:v>
                </c:pt>
                <c:pt idx="5043">
                  <c:v>7648</c:v>
                </c:pt>
                <c:pt idx="5044">
                  <c:v>803</c:v>
                </c:pt>
                <c:pt idx="5045">
                  <c:v>9059</c:v>
                </c:pt>
                <c:pt idx="5046">
                  <c:v>6512</c:v>
                </c:pt>
                <c:pt idx="5047">
                  <c:v>8836</c:v>
                </c:pt>
                <c:pt idx="5048">
                  <c:v>6345</c:v>
                </c:pt>
                <c:pt idx="5049">
                  <c:v>893</c:v>
                </c:pt>
                <c:pt idx="5050">
                  <c:v>6994</c:v>
                </c:pt>
                <c:pt idx="5051">
                  <c:v>3454</c:v>
                </c:pt>
                <c:pt idx="5052">
                  <c:v>6630</c:v>
                </c:pt>
                <c:pt idx="5053">
                  <c:v>638</c:v>
                </c:pt>
                <c:pt idx="5054">
                  <c:v>9313</c:v>
                </c:pt>
                <c:pt idx="5055">
                  <c:v>3931</c:v>
                </c:pt>
                <c:pt idx="5056">
                  <c:v>5374</c:v>
                </c:pt>
                <c:pt idx="5057">
                  <c:v>7772</c:v>
                </c:pt>
                <c:pt idx="5058">
                  <c:v>1354</c:v>
                </c:pt>
                <c:pt idx="5059">
                  <c:v>2005</c:v>
                </c:pt>
                <c:pt idx="5060">
                  <c:v>530</c:v>
                </c:pt>
                <c:pt idx="5061">
                  <c:v>3726</c:v>
                </c:pt>
                <c:pt idx="5062">
                  <c:v>6582</c:v>
                </c:pt>
                <c:pt idx="5063">
                  <c:v>7043</c:v>
                </c:pt>
                <c:pt idx="5064">
                  <c:v>181</c:v>
                </c:pt>
                <c:pt idx="5065">
                  <c:v>8084</c:v>
                </c:pt>
                <c:pt idx="5066">
                  <c:v>8492</c:v>
                </c:pt>
                <c:pt idx="5067">
                  <c:v>863</c:v>
                </c:pt>
                <c:pt idx="5068">
                  <c:v>3969</c:v>
                </c:pt>
                <c:pt idx="5069">
                  <c:v>4027</c:v>
                </c:pt>
                <c:pt idx="5070">
                  <c:v>153</c:v>
                </c:pt>
                <c:pt idx="5071">
                  <c:v>3629</c:v>
                </c:pt>
                <c:pt idx="5072">
                  <c:v>9936</c:v>
                </c:pt>
                <c:pt idx="5073">
                  <c:v>7997</c:v>
                </c:pt>
                <c:pt idx="5074">
                  <c:v>8202</c:v>
                </c:pt>
                <c:pt idx="5075">
                  <c:v>463</c:v>
                </c:pt>
                <c:pt idx="5076">
                  <c:v>9740</c:v>
                </c:pt>
                <c:pt idx="5077">
                  <c:v>4897</c:v>
                </c:pt>
                <c:pt idx="5078">
                  <c:v>7420</c:v>
                </c:pt>
                <c:pt idx="5079">
                  <c:v>5138</c:v>
                </c:pt>
                <c:pt idx="5080">
                  <c:v>1026</c:v>
                </c:pt>
                <c:pt idx="5081">
                  <c:v>10080</c:v>
                </c:pt>
                <c:pt idx="5082">
                  <c:v>192</c:v>
                </c:pt>
                <c:pt idx="5083">
                  <c:v>4967</c:v>
                </c:pt>
                <c:pt idx="5084">
                  <c:v>7863</c:v>
                </c:pt>
                <c:pt idx="5085">
                  <c:v>5518</c:v>
                </c:pt>
                <c:pt idx="5086">
                  <c:v>9126</c:v>
                </c:pt>
                <c:pt idx="5087">
                  <c:v>8064</c:v>
                </c:pt>
                <c:pt idx="5088">
                  <c:v>7177</c:v>
                </c:pt>
                <c:pt idx="5089">
                  <c:v>10009</c:v>
                </c:pt>
                <c:pt idx="5090">
                  <c:v>2385</c:v>
                </c:pt>
                <c:pt idx="5091">
                  <c:v>9464</c:v>
                </c:pt>
                <c:pt idx="5092">
                  <c:v>5773</c:v>
                </c:pt>
                <c:pt idx="5093">
                  <c:v>2051</c:v>
                </c:pt>
                <c:pt idx="5094">
                  <c:v>4224</c:v>
                </c:pt>
                <c:pt idx="5095">
                  <c:v>7298</c:v>
                </c:pt>
                <c:pt idx="5096">
                  <c:v>1472</c:v>
                </c:pt>
                <c:pt idx="5097">
                  <c:v>4421</c:v>
                </c:pt>
                <c:pt idx="5098">
                  <c:v>4392</c:v>
                </c:pt>
                <c:pt idx="5099">
                  <c:v>8044</c:v>
                </c:pt>
                <c:pt idx="5100">
                  <c:v>9154</c:v>
                </c:pt>
                <c:pt idx="5101">
                  <c:v>5167</c:v>
                </c:pt>
                <c:pt idx="5102">
                  <c:v>10462</c:v>
                </c:pt>
                <c:pt idx="5103">
                  <c:v>7642</c:v>
                </c:pt>
                <c:pt idx="5104">
                  <c:v>2783</c:v>
                </c:pt>
                <c:pt idx="5105">
                  <c:v>8688</c:v>
                </c:pt>
                <c:pt idx="5106">
                  <c:v>3839</c:v>
                </c:pt>
                <c:pt idx="5107">
                  <c:v>7974</c:v>
                </c:pt>
                <c:pt idx="5108">
                  <c:v>685</c:v>
                </c:pt>
                <c:pt idx="5109">
                  <c:v>8516</c:v>
                </c:pt>
                <c:pt idx="5110">
                  <c:v>3575</c:v>
                </c:pt>
                <c:pt idx="5111">
                  <c:v>6606</c:v>
                </c:pt>
                <c:pt idx="5112">
                  <c:v>7699</c:v>
                </c:pt>
                <c:pt idx="5113">
                  <c:v>8527</c:v>
                </c:pt>
                <c:pt idx="5114">
                  <c:v>8364</c:v>
                </c:pt>
                <c:pt idx="5115">
                  <c:v>9055</c:v>
                </c:pt>
                <c:pt idx="5116">
                  <c:v>6515</c:v>
                </c:pt>
                <c:pt idx="5117">
                  <c:v>4541</c:v>
                </c:pt>
                <c:pt idx="5118">
                  <c:v>9333</c:v>
                </c:pt>
                <c:pt idx="5119">
                  <c:v>6927</c:v>
                </c:pt>
                <c:pt idx="5120">
                  <c:v>9927</c:v>
                </c:pt>
                <c:pt idx="5121">
                  <c:v>9536</c:v>
                </c:pt>
                <c:pt idx="5122">
                  <c:v>3300</c:v>
                </c:pt>
                <c:pt idx="5123">
                  <c:v>9107</c:v>
                </c:pt>
                <c:pt idx="5124">
                  <c:v>6499</c:v>
                </c:pt>
                <c:pt idx="5125">
                  <c:v>5044</c:v>
                </c:pt>
                <c:pt idx="5126">
                  <c:v>5078</c:v>
                </c:pt>
                <c:pt idx="5127">
                  <c:v>7063</c:v>
                </c:pt>
                <c:pt idx="5128">
                  <c:v>10136</c:v>
                </c:pt>
                <c:pt idx="5129">
                  <c:v>2599</c:v>
                </c:pt>
                <c:pt idx="5130">
                  <c:v>6533</c:v>
                </c:pt>
                <c:pt idx="5131">
                  <c:v>4486</c:v>
                </c:pt>
                <c:pt idx="5132">
                  <c:v>10387</c:v>
                </c:pt>
                <c:pt idx="5133">
                  <c:v>6977</c:v>
                </c:pt>
                <c:pt idx="5134">
                  <c:v>5630</c:v>
                </c:pt>
                <c:pt idx="5135">
                  <c:v>9007</c:v>
                </c:pt>
                <c:pt idx="5136">
                  <c:v>8130</c:v>
                </c:pt>
                <c:pt idx="5137">
                  <c:v>4547</c:v>
                </c:pt>
                <c:pt idx="5138">
                  <c:v>2418</c:v>
                </c:pt>
                <c:pt idx="5139">
                  <c:v>4488</c:v>
                </c:pt>
                <c:pt idx="5140">
                  <c:v>6717</c:v>
                </c:pt>
                <c:pt idx="5141">
                  <c:v>5868</c:v>
                </c:pt>
                <c:pt idx="5142">
                  <c:v>5068</c:v>
                </c:pt>
                <c:pt idx="5143">
                  <c:v>9989</c:v>
                </c:pt>
                <c:pt idx="5144">
                  <c:v>1422</c:v>
                </c:pt>
                <c:pt idx="5145">
                  <c:v>4151</c:v>
                </c:pt>
                <c:pt idx="5146">
                  <c:v>3535</c:v>
                </c:pt>
                <c:pt idx="5147">
                  <c:v>2559</c:v>
                </c:pt>
                <c:pt idx="5148">
                  <c:v>8479</c:v>
                </c:pt>
                <c:pt idx="5149">
                  <c:v>4311</c:v>
                </c:pt>
                <c:pt idx="5150">
                  <c:v>6218</c:v>
                </c:pt>
                <c:pt idx="5151">
                  <c:v>4186</c:v>
                </c:pt>
                <c:pt idx="5152">
                  <c:v>6964</c:v>
                </c:pt>
                <c:pt idx="5153">
                  <c:v>3045</c:v>
                </c:pt>
                <c:pt idx="5154">
                  <c:v>5937</c:v>
                </c:pt>
                <c:pt idx="5155">
                  <c:v>3509</c:v>
                </c:pt>
                <c:pt idx="5156">
                  <c:v>5257</c:v>
                </c:pt>
                <c:pt idx="5157">
                  <c:v>6231</c:v>
                </c:pt>
                <c:pt idx="5158">
                  <c:v>265</c:v>
                </c:pt>
                <c:pt idx="5159">
                  <c:v>5770</c:v>
                </c:pt>
                <c:pt idx="5160">
                  <c:v>7731</c:v>
                </c:pt>
                <c:pt idx="5161">
                  <c:v>261</c:v>
                </c:pt>
                <c:pt idx="5162">
                  <c:v>2150</c:v>
                </c:pt>
                <c:pt idx="5163">
                  <c:v>1695</c:v>
                </c:pt>
                <c:pt idx="5164">
                  <c:v>3187</c:v>
                </c:pt>
                <c:pt idx="5165">
                  <c:v>9065</c:v>
                </c:pt>
                <c:pt idx="5166">
                  <c:v>7914</c:v>
                </c:pt>
                <c:pt idx="5167">
                  <c:v>8761</c:v>
                </c:pt>
                <c:pt idx="5168">
                  <c:v>24</c:v>
                </c:pt>
                <c:pt idx="5169">
                  <c:v>3496</c:v>
                </c:pt>
                <c:pt idx="5170">
                  <c:v>9938</c:v>
                </c:pt>
                <c:pt idx="5171">
                  <c:v>2655</c:v>
                </c:pt>
                <c:pt idx="5172">
                  <c:v>6913</c:v>
                </c:pt>
                <c:pt idx="5173">
                  <c:v>3878</c:v>
                </c:pt>
                <c:pt idx="5174">
                  <c:v>981</c:v>
                </c:pt>
                <c:pt idx="5175">
                  <c:v>3961</c:v>
                </c:pt>
                <c:pt idx="5176">
                  <c:v>9170</c:v>
                </c:pt>
                <c:pt idx="5177">
                  <c:v>5372</c:v>
                </c:pt>
                <c:pt idx="5178">
                  <c:v>7747</c:v>
                </c:pt>
                <c:pt idx="5179">
                  <c:v>2247</c:v>
                </c:pt>
                <c:pt idx="5180">
                  <c:v>7348</c:v>
                </c:pt>
                <c:pt idx="5181">
                  <c:v>2637</c:v>
                </c:pt>
                <c:pt idx="5182">
                  <c:v>10310</c:v>
                </c:pt>
                <c:pt idx="5183">
                  <c:v>7409</c:v>
                </c:pt>
                <c:pt idx="5184">
                  <c:v>9804</c:v>
                </c:pt>
                <c:pt idx="5185">
                  <c:v>4405</c:v>
                </c:pt>
                <c:pt idx="5186">
                  <c:v>9814</c:v>
                </c:pt>
                <c:pt idx="5187">
                  <c:v>4670</c:v>
                </c:pt>
                <c:pt idx="5188">
                  <c:v>5979</c:v>
                </c:pt>
                <c:pt idx="5189">
                  <c:v>3828</c:v>
                </c:pt>
                <c:pt idx="5190">
                  <c:v>3092</c:v>
                </c:pt>
                <c:pt idx="5191">
                  <c:v>10016</c:v>
                </c:pt>
                <c:pt idx="5192">
                  <c:v>2919</c:v>
                </c:pt>
                <c:pt idx="5193">
                  <c:v>5908</c:v>
                </c:pt>
                <c:pt idx="5194">
                  <c:v>7185</c:v>
                </c:pt>
                <c:pt idx="5195">
                  <c:v>3084</c:v>
                </c:pt>
                <c:pt idx="5196">
                  <c:v>5976</c:v>
                </c:pt>
                <c:pt idx="5197">
                  <c:v>2148</c:v>
                </c:pt>
                <c:pt idx="5198">
                  <c:v>3432</c:v>
                </c:pt>
                <c:pt idx="5199">
                  <c:v>9709</c:v>
                </c:pt>
                <c:pt idx="5200">
                  <c:v>1667</c:v>
                </c:pt>
                <c:pt idx="5201">
                  <c:v>9581</c:v>
                </c:pt>
                <c:pt idx="5202">
                  <c:v>8055</c:v>
                </c:pt>
                <c:pt idx="5203">
                  <c:v>6557</c:v>
                </c:pt>
                <c:pt idx="5204">
                  <c:v>4199</c:v>
                </c:pt>
                <c:pt idx="5205">
                  <c:v>4110</c:v>
                </c:pt>
                <c:pt idx="5206">
                  <c:v>6450</c:v>
                </c:pt>
                <c:pt idx="5207">
                  <c:v>2377</c:v>
                </c:pt>
                <c:pt idx="5208">
                  <c:v>7857</c:v>
                </c:pt>
                <c:pt idx="5209">
                  <c:v>470</c:v>
                </c:pt>
                <c:pt idx="5210">
                  <c:v>2712</c:v>
                </c:pt>
                <c:pt idx="5211">
                  <c:v>4830</c:v>
                </c:pt>
                <c:pt idx="5212">
                  <c:v>7131</c:v>
                </c:pt>
                <c:pt idx="5213">
                  <c:v>5192</c:v>
                </c:pt>
                <c:pt idx="5214">
                  <c:v>2333</c:v>
                </c:pt>
                <c:pt idx="5215">
                  <c:v>410</c:v>
                </c:pt>
                <c:pt idx="5216">
                  <c:v>9875</c:v>
                </c:pt>
                <c:pt idx="5217">
                  <c:v>7707</c:v>
                </c:pt>
                <c:pt idx="5218">
                  <c:v>1358</c:v>
                </c:pt>
                <c:pt idx="5219">
                  <c:v>10192</c:v>
                </c:pt>
                <c:pt idx="5220">
                  <c:v>1294</c:v>
                </c:pt>
                <c:pt idx="5221">
                  <c:v>952</c:v>
                </c:pt>
                <c:pt idx="5222">
                  <c:v>9599</c:v>
                </c:pt>
                <c:pt idx="5223">
                  <c:v>4478</c:v>
                </c:pt>
                <c:pt idx="5224">
                  <c:v>2143</c:v>
                </c:pt>
                <c:pt idx="5225">
                  <c:v>3169</c:v>
                </c:pt>
                <c:pt idx="5226">
                  <c:v>3321</c:v>
                </c:pt>
                <c:pt idx="5227">
                  <c:v>1747</c:v>
                </c:pt>
                <c:pt idx="5228">
                  <c:v>8806</c:v>
                </c:pt>
                <c:pt idx="5229">
                  <c:v>7238</c:v>
                </c:pt>
                <c:pt idx="5230">
                  <c:v>5369</c:v>
                </c:pt>
                <c:pt idx="5231">
                  <c:v>1655</c:v>
                </c:pt>
                <c:pt idx="5232">
                  <c:v>7940</c:v>
                </c:pt>
                <c:pt idx="5233">
                  <c:v>9509</c:v>
                </c:pt>
                <c:pt idx="5234">
                  <c:v>6344</c:v>
                </c:pt>
                <c:pt idx="5235">
                  <c:v>2341</c:v>
                </c:pt>
                <c:pt idx="5236">
                  <c:v>5310</c:v>
                </c:pt>
                <c:pt idx="5237">
                  <c:v>10256</c:v>
                </c:pt>
                <c:pt idx="5238">
                  <c:v>881</c:v>
                </c:pt>
                <c:pt idx="5239">
                  <c:v>5728</c:v>
                </c:pt>
                <c:pt idx="5240">
                  <c:v>8327</c:v>
                </c:pt>
                <c:pt idx="5241">
                  <c:v>3379</c:v>
                </c:pt>
                <c:pt idx="5242">
                  <c:v>6608</c:v>
                </c:pt>
                <c:pt idx="5243">
                  <c:v>7759</c:v>
                </c:pt>
                <c:pt idx="5244">
                  <c:v>619</c:v>
                </c:pt>
                <c:pt idx="5245">
                  <c:v>2654</c:v>
                </c:pt>
                <c:pt idx="5246">
                  <c:v>1457</c:v>
                </c:pt>
                <c:pt idx="5247">
                  <c:v>4898</c:v>
                </c:pt>
                <c:pt idx="5248">
                  <c:v>6200</c:v>
                </c:pt>
                <c:pt idx="5249">
                  <c:v>7479</c:v>
                </c:pt>
                <c:pt idx="5250">
                  <c:v>9562</c:v>
                </c:pt>
                <c:pt idx="5251">
                  <c:v>8397</c:v>
                </c:pt>
                <c:pt idx="5252">
                  <c:v>10427</c:v>
                </c:pt>
                <c:pt idx="5253">
                  <c:v>5584</c:v>
                </c:pt>
                <c:pt idx="5254">
                  <c:v>9234</c:v>
                </c:pt>
                <c:pt idx="5255">
                  <c:v>9661</c:v>
                </c:pt>
                <c:pt idx="5256">
                  <c:v>8428</c:v>
                </c:pt>
                <c:pt idx="5257">
                  <c:v>1515</c:v>
                </c:pt>
                <c:pt idx="5258">
                  <c:v>3673</c:v>
                </c:pt>
                <c:pt idx="5259">
                  <c:v>155</c:v>
                </c:pt>
                <c:pt idx="5260">
                  <c:v>7845</c:v>
                </c:pt>
                <c:pt idx="5261">
                  <c:v>8059</c:v>
                </c:pt>
                <c:pt idx="5262">
                  <c:v>3917</c:v>
                </c:pt>
                <c:pt idx="5263">
                  <c:v>7828</c:v>
                </c:pt>
                <c:pt idx="5264">
                  <c:v>4974</c:v>
                </c:pt>
                <c:pt idx="5265">
                  <c:v>3560</c:v>
                </c:pt>
                <c:pt idx="5266">
                  <c:v>6605</c:v>
                </c:pt>
                <c:pt idx="5267">
                  <c:v>3285</c:v>
                </c:pt>
                <c:pt idx="5268">
                  <c:v>6080</c:v>
                </c:pt>
                <c:pt idx="5269">
                  <c:v>7635</c:v>
                </c:pt>
                <c:pt idx="5270">
                  <c:v>5548</c:v>
                </c:pt>
                <c:pt idx="5271">
                  <c:v>2269</c:v>
                </c:pt>
                <c:pt idx="5272">
                  <c:v>10078</c:v>
                </c:pt>
                <c:pt idx="5273">
                  <c:v>977</c:v>
                </c:pt>
                <c:pt idx="5274">
                  <c:v>7570</c:v>
                </c:pt>
                <c:pt idx="5275">
                  <c:v>8994</c:v>
                </c:pt>
                <c:pt idx="5276">
                  <c:v>3274</c:v>
                </c:pt>
                <c:pt idx="5277">
                  <c:v>1106</c:v>
                </c:pt>
                <c:pt idx="5278">
                  <c:v>3829</c:v>
                </c:pt>
                <c:pt idx="5279">
                  <c:v>8899</c:v>
                </c:pt>
                <c:pt idx="5280">
                  <c:v>3074</c:v>
                </c:pt>
                <c:pt idx="5281">
                  <c:v>1799</c:v>
                </c:pt>
                <c:pt idx="5282">
                  <c:v>7404</c:v>
                </c:pt>
                <c:pt idx="5283">
                  <c:v>768</c:v>
                </c:pt>
                <c:pt idx="5284">
                  <c:v>5786</c:v>
                </c:pt>
                <c:pt idx="5285">
                  <c:v>5939</c:v>
                </c:pt>
                <c:pt idx="5286">
                  <c:v>1927</c:v>
                </c:pt>
                <c:pt idx="5287">
                  <c:v>5195</c:v>
                </c:pt>
                <c:pt idx="5288">
                  <c:v>3759</c:v>
                </c:pt>
                <c:pt idx="5289">
                  <c:v>6672</c:v>
                </c:pt>
                <c:pt idx="5290">
                  <c:v>4988</c:v>
                </c:pt>
                <c:pt idx="5291">
                  <c:v>9119</c:v>
                </c:pt>
                <c:pt idx="5292">
                  <c:v>3067</c:v>
                </c:pt>
                <c:pt idx="5293">
                  <c:v>9066</c:v>
                </c:pt>
                <c:pt idx="5294">
                  <c:v>1259</c:v>
                </c:pt>
                <c:pt idx="5295">
                  <c:v>3141</c:v>
                </c:pt>
                <c:pt idx="5296">
                  <c:v>7033</c:v>
                </c:pt>
                <c:pt idx="5297">
                  <c:v>4158</c:v>
                </c:pt>
                <c:pt idx="5298">
                  <c:v>1619</c:v>
                </c:pt>
                <c:pt idx="5299">
                  <c:v>9463</c:v>
                </c:pt>
                <c:pt idx="5300">
                  <c:v>8466</c:v>
                </c:pt>
                <c:pt idx="5301">
                  <c:v>7594</c:v>
                </c:pt>
                <c:pt idx="5302">
                  <c:v>4133</c:v>
                </c:pt>
                <c:pt idx="5303">
                  <c:v>4059</c:v>
                </c:pt>
                <c:pt idx="5304">
                  <c:v>4162</c:v>
                </c:pt>
                <c:pt idx="5305">
                  <c:v>2517</c:v>
                </c:pt>
                <c:pt idx="5306">
                  <c:v>9440</c:v>
                </c:pt>
                <c:pt idx="5307">
                  <c:v>7737</c:v>
                </c:pt>
                <c:pt idx="5308">
                  <c:v>2384</c:v>
                </c:pt>
                <c:pt idx="5309">
                  <c:v>36</c:v>
                </c:pt>
                <c:pt idx="5310">
                  <c:v>440</c:v>
                </c:pt>
                <c:pt idx="5311">
                  <c:v>5771</c:v>
                </c:pt>
                <c:pt idx="5312">
                  <c:v>302</c:v>
                </c:pt>
                <c:pt idx="5313">
                  <c:v>3501</c:v>
                </c:pt>
                <c:pt idx="5314">
                  <c:v>3779</c:v>
                </c:pt>
                <c:pt idx="5315">
                  <c:v>5750</c:v>
                </c:pt>
                <c:pt idx="5316">
                  <c:v>9822</c:v>
                </c:pt>
                <c:pt idx="5317">
                  <c:v>2497</c:v>
                </c:pt>
                <c:pt idx="5318">
                  <c:v>3256</c:v>
                </c:pt>
                <c:pt idx="5319">
                  <c:v>10087</c:v>
                </c:pt>
                <c:pt idx="5320">
                  <c:v>5163</c:v>
                </c:pt>
                <c:pt idx="5321">
                  <c:v>4915</c:v>
                </c:pt>
                <c:pt idx="5322">
                  <c:v>7373</c:v>
                </c:pt>
                <c:pt idx="5323">
                  <c:v>10407</c:v>
                </c:pt>
                <c:pt idx="5324">
                  <c:v>1573</c:v>
                </c:pt>
                <c:pt idx="5325">
                  <c:v>3564</c:v>
                </c:pt>
                <c:pt idx="5326">
                  <c:v>9718</c:v>
                </c:pt>
                <c:pt idx="5327">
                  <c:v>2068</c:v>
                </c:pt>
                <c:pt idx="5328">
                  <c:v>2800</c:v>
                </c:pt>
                <c:pt idx="5329">
                  <c:v>4164</c:v>
                </c:pt>
                <c:pt idx="5330">
                  <c:v>884</c:v>
                </c:pt>
                <c:pt idx="5331">
                  <c:v>9489</c:v>
                </c:pt>
                <c:pt idx="5332">
                  <c:v>2261</c:v>
                </c:pt>
                <c:pt idx="5333">
                  <c:v>5171</c:v>
                </c:pt>
                <c:pt idx="5334">
                  <c:v>6976</c:v>
                </c:pt>
                <c:pt idx="5335">
                  <c:v>7272</c:v>
                </c:pt>
                <c:pt idx="5336">
                  <c:v>1620</c:v>
                </c:pt>
                <c:pt idx="5337">
                  <c:v>711</c:v>
                </c:pt>
                <c:pt idx="5338">
                  <c:v>1225</c:v>
                </c:pt>
                <c:pt idx="5339">
                  <c:v>3642</c:v>
                </c:pt>
                <c:pt idx="5340">
                  <c:v>133</c:v>
                </c:pt>
                <c:pt idx="5341">
                  <c:v>10214</c:v>
                </c:pt>
                <c:pt idx="5342">
                  <c:v>5131</c:v>
                </c:pt>
                <c:pt idx="5343">
                  <c:v>812</c:v>
                </c:pt>
                <c:pt idx="5344">
                  <c:v>8383</c:v>
                </c:pt>
                <c:pt idx="5345">
                  <c:v>8944</c:v>
                </c:pt>
                <c:pt idx="5346">
                  <c:v>3674</c:v>
                </c:pt>
                <c:pt idx="5347">
                  <c:v>2975</c:v>
                </c:pt>
                <c:pt idx="5348">
                  <c:v>1897</c:v>
                </c:pt>
                <c:pt idx="5349">
                  <c:v>6324</c:v>
                </c:pt>
                <c:pt idx="5350">
                  <c:v>2448</c:v>
                </c:pt>
                <c:pt idx="5351">
                  <c:v>3043</c:v>
                </c:pt>
                <c:pt idx="5352">
                  <c:v>8550</c:v>
                </c:pt>
                <c:pt idx="5353">
                  <c:v>1386</c:v>
                </c:pt>
                <c:pt idx="5354">
                  <c:v>8144</c:v>
                </c:pt>
                <c:pt idx="5355">
                  <c:v>8077</c:v>
                </c:pt>
                <c:pt idx="5356">
                  <c:v>1933</c:v>
                </c:pt>
                <c:pt idx="5357">
                  <c:v>5478</c:v>
                </c:pt>
                <c:pt idx="5358">
                  <c:v>5343</c:v>
                </c:pt>
                <c:pt idx="5359">
                  <c:v>7736</c:v>
                </c:pt>
                <c:pt idx="5360">
                  <c:v>3221</c:v>
                </c:pt>
                <c:pt idx="5361">
                  <c:v>1373</c:v>
                </c:pt>
                <c:pt idx="5362">
                  <c:v>1892</c:v>
                </c:pt>
                <c:pt idx="5363">
                  <c:v>6245</c:v>
                </c:pt>
                <c:pt idx="5364">
                  <c:v>5811</c:v>
                </c:pt>
                <c:pt idx="5365">
                  <c:v>8983</c:v>
                </c:pt>
                <c:pt idx="5366">
                  <c:v>2536</c:v>
                </c:pt>
                <c:pt idx="5367">
                  <c:v>113</c:v>
                </c:pt>
                <c:pt idx="5368">
                  <c:v>2721</c:v>
                </c:pt>
                <c:pt idx="5369">
                  <c:v>4722</c:v>
                </c:pt>
                <c:pt idx="5370">
                  <c:v>6043</c:v>
                </c:pt>
                <c:pt idx="5371">
                  <c:v>2985</c:v>
                </c:pt>
                <c:pt idx="5372">
                  <c:v>3457</c:v>
                </c:pt>
                <c:pt idx="5373">
                  <c:v>8057</c:v>
                </c:pt>
                <c:pt idx="5374">
                  <c:v>3388</c:v>
                </c:pt>
                <c:pt idx="5375">
                  <c:v>3708</c:v>
                </c:pt>
                <c:pt idx="5376">
                  <c:v>10164</c:v>
                </c:pt>
                <c:pt idx="5377">
                  <c:v>1561</c:v>
                </c:pt>
                <c:pt idx="5378">
                  <c:v>2378</c:v>
                </c:pt>
                <c:pt idx="5379">
                  <c:v>1002</c:v>
                </c:pt>
                <c:pt idx="5380">
                  <c:v>5403</c:v>
                </c:pt>
                <c:pt idx="5381">
                  <c:v>7658</c:v>
                </c:pt>
                <c:pt idx="5382">
                  <c:v>6171</c:v>
                </c:pt>
                <c:pt idx="5383">
                  <c:v>4636</c:v>
                </c:pt>
                <c:pt idx="5384">
                  <c:v>7349</c:v>
                </c:pt>
                <c:pt idx="5385">
                  <c:v>3566</c:v>
                </c:pt>
                <c:pt idx="5386">
                  <c:v>8124</c:v>
                </c:pt>
                <c:pt idx="5387">
                  <c:v>8621</c:v>
                </c:pt>
                <c:pt idx="5388">
                  <c:v>9011</c:v>
                </c:pt>
                <c:pt idx="5389">
                  <c:v>3716</c:v>
                </c:pt>
                <c:pt idx="5390">
                  <c:v>9146</c:v>
                </c:pt>
                <c:pt idx="5391">
                  <c:v>6837</c:v>
                </c:pt>
                <c:pt idx="5392">
                  <c:v>10051</c:v>
                </c:pt>
                <c:pt idx="5393">
                  <c:v>9615</c:v>
                </c:pt>
                <c:pt idx="5394">
                  <c:v>9754</c:v>
                </c:pt>
                <c:pt idx="5395">
                  <c:v>10330</c:v>
                </c:pt>
                <c:pt idx="5396">
                  <c:v>9518</c:v>
                </c:pt>
                <c:pt idx="5397">
                  <c:v>3608</c:v>
                </c:pt>
                <c:pt idx="5398">
                  <c:v>3724</c:v>
                </c:pt>
                <c:pt idx="5399">
                  <c:v>6847</c:v>
                </c:pt>
                <c:pt idx="5400">
                  <c:v>6065</c:v>
                </c:pt>
                <c:pt idx="5401">
                  <c:v>1464</c:v>
                </c:pt>
                <c:pt idx="5402">
                  <c:v>7436</c:v>
                </c:pt>
                <c:pt idx="5403">
                  <c:v>2441</c:v>
                </c:pt>
                <c:pt idx="5404">
                  <c:v>4247</c:v>
                </c:pt>
                <c:pt idx="5405">
                  <c:v>9079</c:v>
                </c:pt>
                <c:pt idx="5406">
                  <c:v>2267</c:v>
                </c:pt>
                <c:pt idx="5407">
                  <c:v>9302</c:v>
                </c:pt>
                <c:pt idx="5408">
                  <c:v>5515</c:v>
                </c:pt>
                <c:pt idx="5409">
                  <c:v>373</c:v>
                </c:pt>
                <c:pt idx="5410">
                  <c:v>6153</c:v>
                </c:pt>
                <c:pt idx="5411">
                  <c:v>3384</c:v>
                </c:pt>
                <c:pt idx="5412">
                  <c:v>4419</c:v>
                </c:pt>
                <c:pt idx="5413">
                  <c:v>9300</c:v>
                </c:pt>
                <c:pt idx="5414">
                  <c:v>1906</c:v>
                </c:pt>
                <c:pt idx="5415">
                  <c:v>2821</c:v>
                </c:pt>
                <c:pt idx="5416">
                  <c:v>6156</c:v>
                </c:pt>
                <c:pt idx="5417">
                  <c:v>8690</c:v>
                </c:pt>
                <c:pt idx="5418">
                  <c:v>6131</c:v>
                </c:pt>
                <c:pt idx="5419">
                  <c:v>10083</c:v>
                </c:pt>
                <c:pt idx="5420">
                  <c:v>8106</c:v>
                </c:pt>
                <c:pt idx="5421">
                  <c:v>9838</c:v>
                </c:pt>
                <c:pt idx="5422">
                  <c:v>4246</c:v>
                </c:pt>
                <c:pt idx="5423">
                  <c:v>1957</c:v>
                </c:pt>
                <c:pt idx="5424">
                  <c:v>10022</c:v>
                </c:pt>
                <c:pt idx="5425">
                  <c:v>9757</c:v>
                </c:pt>
                <c:pt idx="5426">
                  <c:v>7738</c:v>
                </c:pt>
                <c:pt idx="5427">
                  <c:v>5569</c:v>
                </c:pt>
                <c:pt idx="5428">
                  <c:v>9465</c:v>
                </c:pt>
                <c:pt idx="5429">
                  <c:v>202</c:v>
                </c:pt>
                <c:pt idx="5430">
                  <c:v>7494</c:v>
                </c:pt>
                <c:pt idx="5431">
                  <c:v>5990</c:v>
                </c:pt>
                <c:pt idx="5432">
                  <c:v>5587</c:v>
                </c:pt>
                <c:pt idx="5433">
                  <c:v>6620</c:v>
                </c:pt>
                <c:pt idx="5434">
                  <c:v>1086</c:v>
                </c:pt>
                <c:pt idx="5435">
                  <c:v>2755</c:v>
                </c:pt>
                <c:pt idx="5436">
                  <c:v>7217</c:v>
                </c:pt>
                <c:pt idx="5437">
                  <c:v>215</c:v>
                </c:pt>
                <c:pt idx="5438">
                  <c:v>6385</c:v>
                </c:pt>
                <c:pt idx="5439">
                  <c:v>875</c:v>
                </c:pt>
                <c:pt idx="5440">
                  <c:v>4099</c:v>
                </c:pt>
                <c:pt idx="5441">
                  <c:v>3361</c:v>
                </c:pt>
                <c:pt idx="5442">
                  <c:v>3503</c:v>
                </c:pt>
                <c:pt idx="5443">
                  <c:v>6089</c:v>
                </c:pt>
                <c:pt idx="5444">
                  <c:v>7305</c:v>
                </c:pt>
                <c:pt idx="5445">
                  <c:v>6535</c:v>
                </c:pt>
                <c:pt idx="5446">
                  <c:v>6934</c:v>
                </c:pt>
                <c:pt idx="5447">
                  <c:v>3140</c:v>
                </c:pt>
                <c:pt idx="5448">
                  <c:v>2114</c:v>
                </c:pt>
                <c:pt idx="5449">
                  <c:v>5526</c:v>
                </c:pt>
                <c:pt idx="5450">
                  <c:v>10437</c:v>
                </c:pt>
                <c:pt idx="5451">
                  <c:v>10322</c:v>
                </c:pt>
                <c:pt idx="5452">
                  <c:v>2843</c:v>
                </c:pt>
                <c:pt idx="5453">
                  <c:v>4259</c:v>
                </c:pt>
                <c:pt idx="5454">
                  <c:v>6257</c:v>
                </c:pt>
                <c:pt idx="5455">
                  <c:v>1704</c:v>
                </c:pt>
                <c:pt idx="5456">
                  <c:v>6671</c:v>
                </c:pt>
                <c:pt idx="5457">
                  <c:v>5424</c:v>
                </c:pt>
                <c:pt idx="5458">
                  <c:v>7750</c:v>
                </c:pt>
                <c:pt idx="5459">
                  <c:v>497</c:v>
                </c:pt>
                <c:pt idx="5460">
                  <c:v>8967</c:v>
                </c:pt>
                <c:pt idx="5461">
                  <c:v>10197</c:v>
                </c:pt>
                <c:pt idx="5462">
                  <c:v>7358</c:v>
                </c:pt>
                <c:pt idx="5463">
                  <c:v>8897</c:v>
                </c:pt>
                <c:pt idx="5464">
                  <c:v>2875</c:v>
                </c:pt>
                <c:pt idx="5465">
                  <c:v>5963</c:v>
                </c:pt>
                <c:pt idx="5466">
                  <c:v>3909</c:v>
                </c:pt>
                <c:pt idx="5467">
                  <c:v>5255</c:v>
                </c:pt>
                <c:pt idx="5468">
                  <c:v>7438</c:v>
                </c:pt>
                <c:pt idx="5469">
                  <c:v>1757</c:v>
                </c:pt>
                <c:pt idx="5470">
                  <c:v>4834</c:v>
                </c:pt>
                <c:pt idx="5471">
                  <c:v>4969</c:v>
                </c:pt>
                <c:pt idx="5472">
                  <c:v>9773</c:v>
                </c:pt>
                <c:pt idx="5473">
                  <c:v>8389</c:v>
                </c:pt>
                <c:pt idx="5474">
                  <c:v>5854</c:v>
                </c:pt>
                <c:pt idx="5475">
                  <c:v>416</c:v>
                </c:pt>
                <c:pt idx="5476">
                  <c:v>9335</c:v>
                </c:pt>
                <c:pt idx="5477">
                  <c:v>10385</c:v>
                </c:pt>
                <c:pt idx="5478">
                  <c:v>6894</c:v>
                </c:pt>
                <c:pt idx="5479">
                  <c:v>9603</c:v>
                </c:pt>
                <c:pt idx="5480">
                  <c:v>430</c:v>
                </c:pt>
                <c:pt idx="5481">
                  <c:v>8261</c:v>
                </c:pt>
                <c:pt idx="5482">
                  <c:v>9166</c:v>
                </c:pt>
                <c:pt idx="5483">
                  <c:v>7749</c:v>
                </c:pt>
                <c:pt idx="5484">
                  <c:v>8255</c:v>
                </c:pt>
                <c:pt idx="5485">
                  <c:v>8212</c:v>
                </c:pt>
                <c:pt idx="5486">
                  <c:v>8729</c:v>
                </c:pt>
                <c:pt idx="5487">
                  <c:v>10255</c:v>
                </c:pt>
                <c:pt idx="5488">
                  <c:v>5474</c:v>
                </c:pt>
                <c:pt idx="5489">
                  <c:v>1517</c:v>
                </c:pt>
                <c:pt idx="5490">
                  <c:v>247</c:v>
                </c:pt>
                <c:pt idx="5491">
                  <c:v>252</c:v>
                </c:pt>
                <c:pt idx="5492">
                  <c:v>6591</c:v>
                </c:pt>
                <c:pt idx="5493">
                  <c:v>6164</c:v>
                </c:pt>
                <c:pt idx="5494">
                  <c:v>917</c:v>
                </c:pt>
                <c:pt idx="5495">
                  <c:v>8471</c:v>
                </c:pt>
                <c:pt idx="5496">
                  <c:v>3425</c:v>
                </c:pt>
                <c:pt idx="5497">
                  <c:v>6669</c:v>
                </c:pt>
                <c:pt idx="5498">
                  <c:v>4502</c:v>
                </c:pt>
                <c:pt idx="5499">
                  <c:v>2730</c:v>
                </c:pt>
                <c:pt idx="5500">
                  <c:v>3130</c:v>
                </c:pt>
                <c:pt idx="5501">
                  <c:v>1723</c:v>
                </c:pt>
                <c:pt idx="5502">
                  <c:v>2552</c:v>
                </c:pt>
                <c:pt idx="5503">
                  <c:v>1410</c:v>
                </c:pt>
                <c:pt idx="5504">
                  <c:v>7275</c:v>
                </c:pt>
                <c:pt idx="5505">
                  <c:v>1167</c:v>
                </c:pt>
                <c:pt idx="5506">
                  <c:v>10116</c:v>
                </c:pt>
                <c:pt idx="5507">
                  <c:v>7216</c:v>
                </c:pt>
                <c:pt idx="5508">
                  <c:v>1217</c:v>
                </c:pt>
                <c:pt idx="5509">
                  <c:v>5717</c:v>
                </c:pt>
                <c:pt idx="5510">
                  <c:v>5498</c:v>
                </c:pt>
                <c:pt idx="5511">
                  <c:v>6899</c:v>
                </c:pt>
                <c:pt idx="5512">
                  <c:v>509</c:v>
                </c:pt>
                <c:pt idx="5513">
                  <c:v>5997</c:v>
                </c:pt>
                <c:pt idx="5514">
                  <c:v>9408</c:v>
                </c:pt>
                <c:pt idx="5515">
                  <c:v>5248</c:v>
                </c:pt>
                <c:pt idx="5516">
                  <c:v>2574</c:v>
                </c:pt>
                <c:pt idx="5517">
                  <c:v>10458</c:v>
                </c:pt>
                <c:pt idx="5518">
                  <c:v>1024</c:v>
                </c:pt>
                <c:pt idx="5519">
                  <c:v>326</c:v>
                </c:pt>
                <c:pt idx="5520">
                  <c:v>826</c:v>
                </c:pt>
                <c:pt idx="5521">
                  <c:v>6988</c:v>
                </c:pt>
                <c:pt idx="5522">
                  <c:v>8605</c:v>
                </c:pt>
                <c:pt idx="5523">
                  <c:v>1518</c:v>
                </c:pt>
                <c:pt idx="5524">
                  <c:v>10475</c:v>
                </c:pt>
                <c:pt idx="5525">
                  <c:v>1134</c:v>
                </c:pt>
                <c:pt idx="5526">
                  <c:v>6401</c:v>
                </c:pt>
                <c:pt idx="5527">
                  <c:v>8022</c:v>
                </c:pt>
                <c:pt idx="5528">
                  <c:v>1044</c:v>
                </c:pt>
                <c:pt idx="5529">
                  <c:v>707</c:v>
                </c:pt>
                <c:pt idx="5530">
                  <c:v>1153</c:v>
                </c:pt>
                <c:pt idx="5531">
                  <c:v>2009</c:v>
                </c:pt>
                <c:pt idx="5532">
                  <c:v>5368</c:v>
                </c:pt>
                <c:pt idx="5533">
                  <c:v>7723</c:v>
                </c:pt>
                <c:pt idx="5534">
                  <c:v>513</c:v>
                </c:pt>
                <c:pt idx="5535">
                  <c:v>10320</c:v>
                </c:pt>
                <c:pt idx="5536">
                  <c:v>8276</c:v>
                </c:pt>
                <c:pt idx="5537">
                  <c:v>9649</c:v>
                </c:pt>
                <c:pt idx="5538">
                  <c:v>643</c:v>
                </c:pt>
                <c:pt idx="5539">
                  <c:v>4282</c:v>
                </c:pt>
                <c:pt idx="5540">
                  <c:v>1526</c:v>
                </c:pt>
                <c:pt idx="5541">
                  <c:v>6094</c:v>
                </c:pt>
                <c:pt idx="5542">
                  <c:v>6529</c:v>
                </c:pt>
                <c:pt idx="5543">
                  <c:v>9862</c:v>
                </c:pt>
                <c:pt idx="5544">
                  <c:v>9908</c:v>
                </c:pt>
                <c:pt idx="5545">
                  <c:v>7968</c:v>
                </c:pt>
                <c:pt idx="5546">
                  <c:v>7106</c:v>
                </c:pt>
                <c:pt idx="5547">
                  <c:v>3127</c:v>
                </c:pt>
                <c:pt idx="5548">
                  <c:v>42</c:v>
                </c:pt>
                <c:pt idx="5549">
                  <c:v>3344</c:v>
                </c:pt>
                <c:pt idx="5550">
                  <c:v>8149</c:v>
                </c:pt>
                <c:pt idx="5551">
                  <c:v>8782</c:v>
                </c:pt>
                <c:pt idx="5552">
                  <c:v>4444</c:v>
                </c:pt>
                <c:pt idx="5553">
                  <c:v>8845</c:v>
                </c:pt>
                <c:pt idx="5554">
                  <c:v>5516</c:v>
                </c:pt>
                <c:pt idx="5555">
                  <c:v>6221</c:v>
                </c:pt>
                <c:pt idx="5556">
                  <c:v>6775</c:v>
                </c:pt>
                <c:pt idx="5557">
                  <c:v>6102</c:v>
                </c:pt>
                <c:pt idx="5558">
                  <c:v>2254</c:v>
                </c:pt>
                <c:pt idx="5559">
                  <c:v>9156</c:v>
                </c:pt>
                <c:pt idx="5560">
                  <c:v>209</c:v>
                </c:pt>
                <c:pt idx="5561">
                  <c:v>3899</c:v>
                </c:pt>
                <c:pt idx="5562">
                  <c:v>3090</c:v>
                </c:pt>
                <c:pt idx="5563">
                  <c:v>2705</c:v>
                </c:pt>
                <c:pt idx="5564">
                  <c:v>620</c:v>
                </c:pt>
                <c:pt idx="5565">
                  <c:v>6836</c:v>
                </c:pt>
                <c:pt idx="5566">
                  <c:v>871</c:v>
                </c:pt>
                <c:pt idx="5567">
                  <c:v>1720</c:v>
                </c:pt>
                <c:pt idx="5568">
                  <c:v>3748</c:v>
                </c:pt>
                <c:pt idx="5569">
                  <c:v>670</c:v>
                </c:pt>
                <c:pt idx="5570">
                  <c:v>9035</c:v>
                </c:pt>
                <c:pt idx="5571">
                  <c:v>2466</c:v>
                </c:pt>
                <c:pt idx="5572">
                  <c:v>5059</c:v>
                </c:pt>
                <c:pt idx="5573">
                  <c:v>1856</c:v>
                </c:pt>
                <c:pt idx="5574">
                  <c:v>1994</c:v>
                </c:pt>
                <c:pt idx="5575">
                  <c:v>8179</c:v>
                </c:pt>
                <c:pt idx="5576">
                  <c:v>642</c:v>
                </c:pt>
                <c:pt idx="5577">
                  <c:v>4872</c:v>
                </c:pt>
                <c:pt idx="5578">
                  <c:v>2310</c:v>
                </c:pt>
                <c:pt idx="5579">
                  <c:v>3790</c:v>
                </c:pt>
                <c:pt idx="5580">
                  <c:v>5106</c:v>
                </c:pt>
                <c:pt idx="5581">
                  <c:v>80</c:v>
                </c:pt>
                <c:pt idx="5582">
                  <c:v>492</c:v>
                </c:pt>
                <c:pt idx="5583">
                  <c:v>1135</c:v>
                </c:pt>
                <c:pt idx="5584">
                  <c:v>195</c:v>
                </c:pt>
                <c:pt idx="5585">
                  <c:v>8866</c:v>
                </c:pt>
                <c:pt idx="5586">
                  <c:v>9497</c:v>
                </c:pt>
                <c:pt idx="5587">
                  <c:v>4089</c:v>
                </c:pt>
                <c:pt idx="5588">
                  <c:v>9484</c:v>
                </c:pt>
                <c:pt idx="5589">
                  <c:v>3167</c:v>
                </c:pt>
                <c:pt idx="5590">
                  <c:v>10084</c:v>
                </c:pt>
                <c:pt idx="5591">
                  <c:v>8999</c:v>
                </c:pt>
                <c:pt idx="5592">
                  <c:v>6443</c:v>
                </c:pt>
                <c:pt idx="5593">
                  <c:v>2018</c:v>
                </c:pt>
                <c:pt idx="5594">
                  <c:v>6814</c:v>
                </c:pt>
                <c:pt idx="5595">
                  <c:v>969</c:v>
                </c:pt>
                <c:pt idx="5596">
                  <c:v>2308</c:v>
                </c:pt>
                <c:pt idx="5597">
                  <c:v>9389</c:v>
                </c:pt>
                <c:pt idx="5598">
                  <c:v>9171</c:v>
                </c:pt>
                <c:pt idx="5599">
                  <c:v>10318</c:v>
                </c:pt>
                <c:pt idx="5600">
                  <c:v>10178</c:v>
                </c:pt>
                <c:pt idx="5601">
                  <c:v>4869</c:v>
                </c:pt>
                <c:pt idx="5602">
                  <c:v>3412</c:v>
                </c:pt>
                <c:pt idx="5603">
                  <c:v>1263</c:v>
                </c:pt>
                <c:pt idx="5604">
                  <c:v>2842</c:v>
                </c:pt>
                <c:pt idx="5605">
                  <c:v>8920</c:v>
                </c:pt>
                <c:pt idx="5606">
                  <c:v>677</c:v>
                </c:pt>
                <c:pt idx="5607">
                  <c:v>3351</c:v>
                </c:pt>
                <c:pt idx="5608">
                  <c:v>3028</c:v>
                </c:pt>
                <c:pt idx="5609">
                  <c:v>8376</c:v>
                </c:pt>
                <c:pt idx="5610">
                  <c:v>829</c:v>
                </c:pt>
                <c:pt idx="5611">
                  <c:v>8583</c:v>
                </c:pt>
                <c:pt idx="5612">
                  <c:v>5405</c:v>
                </c:pt>
                <c:pt idx="5613">
                  <c:v>4587</c:v>
                </c:pt>
                <c:pt idx="5614">
                  <c:v>2881</c:v>
                </c:pt>
                <c:pt idx="5615">
                  <c:v>8073</c:v>
                </c:pt>
                <c:pt idx="5616">
                  <c:v>3343</c:v>
                </c:pt>
                <c:pt idx="5617">
                  <c:v>10344</c:v>
                </c:pt>
                <c:pt idx="5618">
                  <c:v>4672</c:v>
                </c:pt>
                <c:pt idx="5619">
                  <c:v>2207</c:v>
                </c:pt>
                <c:pt idx="5620">
                  <c:v>325</c:v>
                </c:pt>
                <c:pt idx="5621">
                  <c:v>2508</c:v>
                </c:pt>
                <c:pt idx="5622">
                  <c:v>1336</c:v>
                </c:pt>
                <c:pt idx="5623">
                  <c:v>9792</c:v>
                </c:pt>
                <c:pt idx="5624">
                  <c:v>650</c:v>
                </c:pt>
                <c:pt idx="5625">
                  <c:v>3173</c:v>
                </c:pt>
                <c:pt idx="5626">
                  <c:v>1080</c:v>
                </c:pt>
                <c:pt idx="5627">
                  <c:v>4002</c:v>
                </c:pt>
                <c:pt idx="5628">
                  <c:v>6470</c:v>
                </c:pt>
                <c:pt idx="5629">
                  <c:v>4407</c:v>
                </c:pt>
                <c:pt idx="5630">
                  <c:v>4606</c:v>
                </c:pt>
                <c:pt idx="5631">
                  <c:v>9280</c:v>
                </c:pt>
                <c:pt idx="5632">
                  <c:v>4714</c:v>
                </c:pt>
                <c:pt idx="5633">
                  <c:v>9057</c:v>
                </c:pt>
                <c:pt idx="5634">
                  <c:v>2425</c:v>
                </c:pt>
                <c:pt idx="5635">
                  <c:v>2366</c:v>
                </c:pt>
                <c:pt idx="5636">
                  <c:v>6676</c:v>
                </c:pt>
                <c:pt idx="5637">
                  <c:v>10183</c:v>
                </c:pt>
                <c:pt idx="5638">
                  <c:v>9588</c:v>
                </c:pt>
                <c:pt idx="5639">
                  <c:v>8520</c:v>
                </c:pt>
                <c:pt idx="5640">
                  <c:v>9022</c:v>
                </c:pt>
                <c:pt idx="5641">
                  <c:v>4415</c:v>
                </c:pt>
                <c:pt idx="5642">
                  <c:v>5904</c:v>
                </c:pt>
                <c:pt idx="5643">
                  <c:v>1490</c:v>
                </c:pt>
                <c:pt idx="5644">
                  <c:v>4243</c:v>
                </c:pt>
                <c:pt idx="5645">
                  <c:v>1330</c:v>
                </c:pt>
                <c:pt idx="5646">
                  <c:v>4420</c:v>
                </c:pt>
                <c:pt idx="5647">
                  <c:v>310</c:v>
                </c:pt>
                <c:pt idx="5648">
                  <c:v>4425</c:v>
                </c:pt>
                <c:pt idx="5649">
                  <c:v>6601</c:v>
                </c:pt>
                <c:pt idx="5650">
                  <c:v>948</c:v>
                </c:pt>
                <c:pt idx="5651">
                  <c:v>9850</c:v>
                </c:pt>
                <c:pt idx="5652">
                  <c:v>8556</c:v>
                </c:pt>
                <c:pt idx="5653">
                  <c:v>169</c:v>
                </c:pt>
                <c:pt idx="5654">
                  <c:v>9231</c:v>
                </c:pt>
                <c:pt idx="5655">
                  <c:v>6087</c:v>
                </c:pt>
                <c:pt idx="5656">
                  <c:v>2460</c:v>
                </c:pt>
                <c:pt idx="5657">
                  <c:v>8980</c:v>
                </c:pt>
                <c:pt idx="5658">
                  <c:v>8678</c:v>
                </c:pt>
                <c:pt idx="5659">
                  <c:v>1772</c:v>
                </c:pt>
                <c:pt idx="5660">
                  <c:v>10157</c:v>
                </c:pt>
                <c:pt idx="5661">
                  <c:v>9580</c:v>
                </c:pt>
                <c:pt idx="5662">
                  <c:v>5542</c:v>
                </c:pt>
                <c:pt idx="5663">
                  <c:v>6925</c:v>
                </c:pt>
                <c:pt idx="5664">
                  <c:v>7304</c:v>
                </c:pt>
                <c:pt idx="5665">
                  <c:v>1689</c:v>
                </c:pt>
                <c:pt idx="5666">
                  <c:v>7538</c:v>
                </c:pt>
                <c:pt idx="5667">
                  <c:v>4742</c:v>
                </c:pt>
                <c:pt idx="5668">
                  <c:v>4947</c:v>
                </c:pt>
                <c:pt idx="5669">
                  <c:v>1851</c:v>
                </c:pt>
                <c:pt idx="5670">
                  <c:v>3795</c:v>
                </c:pt>
                <c:pt idx="5671">
                  <c:v>8950</c:v>
                </c:pt>
                <c:pt idx="5672">
                  <c:v>5984</c:v>
                </c:pt>
                <c:pt idx="5673">
                  <c:v>10066</c:v>
                </c:pt>
                <c:pt idx="5674">
                  <c:v>10408</c:v>
                </c:pt>
                <c:pt idx="5675">
                  <c:v>10233</c:v>
                </c:pt>
                <c:pt idx="5676">
                  <c:v>3895</c:v>
                </c:pt>
                <c:pt idx="5677">
                  <c:v>2770</c:v>
                </c:pt>
                <c:pt idx="5678">
                  <c:v>9331</c:v>
                </c:pt>
                <c:pt idx="5679">
                  <c:v>570</c:v>
                </c:pt>
                <c:pt idx="5680">
                  <c:v>6675</c:v>
                </c:pt>
                <c:pt idx="5681">
                  <c:v>5506</c:v>
                </c:pt>
                <c:pt idx="5682">
                  <c:v>5069</c:v>
                </c:pt>
                <c:pt idx="5683">
                  <c:v>7060</c:v>
                </c:pt>
                <c:pt idx="5684">
                  <c:v>5142</c:v>
                </c:pt>
                <c:pt idx="5685">
                  <c:v>622</c:v>
                </c:pt>
                <c:pt idx="5686">
                  <c:v>9038</c:v>
                </c:pt>
                <c:pt idx="5687">
                  <c:v>1158</c:v>
                </c:pt>
                <c:pt idx="5688">
                  <c:v>8798</c:v>
                </c:pt>
                <c:pt idx="5689">
                  <c:v>10017</c:v>
                </c:pt>
                <c:pt idx="5690">
                  <c:v>8496</c:v>
                </c:pt>
                <c:pt idx="5691">
                  <c:v>2071</c:v>
                </c:pt>
                <c:pt idx="5692">
                  <c:v>5563</c:v>
                </c:pt>
                <c:pt idx="5693">
                  <c:v>9404</c:v>
                </c:pt>
                <c:pt idx="5694">
                  <c:v>2562</c:v>
                </c:pt>
                <c:pt idx="5695">
                  <c:v>3408</c:v>
                </c:pt>
                <c:pt idx="5696">
                  <c:v>477</c:v>
                </c:pt>
                <c:pt idx="5697">
                  <c:v>464</c:v>
                </c:pt>
                <c:pt idx="5698">
                  <c:v>1648</c:v>
                </c:pt>
                <c:pt idx="5699">
                  <c:v>445</c:v>
                </c:pt>
                <c:pt idx="5700">
                  <c:v>254</c:v>
                </c:pt>
                <c:pt idx="5701">
                  <c:v>2778</c:v>
                </c:pt>
                <c:pt idx="5702">
                  <c:v>4041</c:v>
                </c:pt>
                <c:pt idx="5703">
                  <c:v>6224</c:v>
                </c:pt>
                <c:pt idx="5704">
                  <c:v>5726</c:v>
                </c:pt>
                <c:pt idx="5705">
                  <c:v>1552</c:v>
                </c:pt>
                <c:pt idx="5706">
                  <c:v>9528</c:v>
                </c:pt>
                <c:pt idx="5707">
                  <c:v>8618</c:v>
                </c:pt>
                <c:pt idx="5708">
                  <c:v>636</c:v>
                </c:pt>
                <c:pt idx="5709">
                  <c:v>10478</c:v>
                </c:pt>
                <c:pt idx="5710">
                  <c:v>8180</c:v>
                </c:pt>
                <c:pt idx="5711">
                  <c:v>269</c:v>
                </c:pt>
                <c:pt idx="5712">
                  <c:v>3350</c:v>
                </c:pt>
                <c:pt idx="5713">
                  <c:v>7557</c:v>
                </c:pt>
                <c:pt idx="5714">
                  <c:v>5309</c:v>
                </c:pt>
                <c:pt idx="5715">
                  <c:v>5211</c:v>
                </c:pt>
                <c:pt idx="5716">
                  <c:v>5013</c:v>
                </c:pt>
                <c:pt idx="5717">
                  <c:v>6501</c:v>
                </c:pt>
                <c:pt idx="5718">
                  <c:v>3521</c:v>
                </c:pt>
                <c:pt idx="5719">
                  <c:v>7367</c:v>
                </c:pt>
                <c:pt idx="5720">
                  <c:v>3172</c:v>
                </c:pt>
                <c:pt idx="5721">
                  <c:v>9458</c:v>
                </c:pt>
                <c:pt idx="5722">
                  <c:v>7879</c:v>
                </c:pt>
                <c:pt idx="5723">
                  <c:v>6673</c:v>
                </c:pt>
                <c:pt idx="5724">
                  <c:v>9483</c:v>
                </c:pt>
                <c:pt idx="5725">
                  <c:v>3027</c:v>
                </c:pt>
                <c:pt idx="5726">
                  <c:v>6455</c:v>
                </c:pt>
                <c:pt idx="5727">
                  <c:v>6844</c:v>
                </c:pt>
                <c:pt idx="5728">
                  <c:v>6989</c:v>
                </c:pt>
                <c:pt idx="5729">
                  <c:v>3760</c:v>
                </c:pt>
                <c:pt idx="5730">
                  <c:v>1505</c:v>
                </c:pt>
                <c:pt idx="5731">
                  <c:v>8370</c:v>
                </c:pt>
                <c:pt idx="5732">
                  <c:v>10046</c:v>
                </c:pt>
                <c:pt idx="5733">
                  <c:v>7952</c:v>
                </c:pt>
                <c:pt idx="5734">
                  <c:v>4345</c:v>
                </c:pt>
                <c:pt idx="5735">
                  <c:v>5448</c:v>
                </c:pt>
                <c:pt idx="5736">
                  <c:v>2104</c:v>
                </c:pt>
                <c:pt idx="5737">
                  <c:v>5333</c:v>
                </c:pt>
                <c:pt idx="5738">
                  <c:v>582</c:v>
                </c:pt>
                <c:pt idx="5739">
                  <c:v>8341</c:v>
                </c:pt>
                <c:pt idx="5740">
                  <c:v>8743</c:v>
                </c:pt>
                <c:pt idx="5741">
                  <c:v>9579</c:v>
                </c:pt>
                <c:pt idx="5742">
                  <c:v>8679</c:v>
                </c:pt>
                <c:pt idx="5743">
                  <c:v>7306</c:v>
                </c:pt>
                <c:pt idx="5744">
                  <c:v>7761</c:v>
                </c:pt>
                <c:pt idx="5745">
                  <c:v>9480</c:v>
                </c:pt>
                <c:pt idx="5746">
                  <c:v>10258</c:v>
                </c:pt>
                <c:pt idx="5747">
                  <c:v>9433</c:v>
                </c:pt>
                <c:pt idx="5748">
                  <c:v>3898</c:v>
                </c:pt>
                <c:pt idx="5749">
                  <c:v>1942</c:v>
                </c:pt>
                <c:pt idx="5750">
                  <c:v>6604</c:v>
                </c:pt>
                <c:pt idx="5751">
                  <c:v>2812</c:v>
                </c:pt>
                <c:pt idx="5752">
                  <c:v>9583</c:v>
                </c:pt>
                <c:pt idx="5753">
                  <c:v>10230</c:v>
                </c:pt>
                <c:pt idx="5754">
                  <c:v>412</c:v>
                </c:pt>
                <c:pt idx="5755">
                  <c:v>1352</c:v>
                </c:pt>
                <c:pt idx="5756">
                  <c:v>13</c:v>
                </c:pt>
                <c:pt idx="5757">
                  <c:v>10110</c:v>
                </c:pt>
                <c:pt idx="5758">
                  <c:v>6634</c:v>
                </c:pt>
                <c:pt idx="5759">
                  <c:v>7529</c:v>
                </c:pt>
                <c:pt idx="5760">
                  <c:v>7672</c:v>
                </c:pt>
                <c:pt idx="5761">
                  <c:v>4648</c:v>
                </c:pt>
                <c:pt idx="5762">
                  <c:v>4198</c:v>
                </c:pt>
                <c:pt idx="5763">
                  <c:v>5612</c:v>
                </c:pt>
                <c:pt idx="5764">
                  <c:v>3089</c:v>
                </c:pt>
                <c:pt idx="5765">
                  <c:v>9714</c:v>
                </c:pt>
                <c:pt idx="5766">
                  <c:v>9955</c:v>
                </c:pt>
                <c:pt idx="5767">
                  <c:v>9724</c:v>
                </c:pt>
                <c:pt idx="5768">
                  <c:v>495</c:v>
                </c:pt>
                <c:pt idx="5769">
                  <c:v>8244</c:v>
                </c:pt>
                <c:pt idx="5770">
                  <c:v>841</c:v>
                </c:pt>
                <c:pt idx="5771">
                  <c:v>2133</c:v>
                </c:pt>
                <c:pt idx="5772">
                  <c:v>3478</c:v>
                </c:pt>
                <c:pt idx="5773">
                  <c:v>4987</c:v>
                </c:pt>
                <c:pt idx="5774">
                  <c:v>6476</c:v>
                </c:pt>
                <c:pt idx="5775">
                  <c:v>3667</c:v>
                </c:pt>
                <c:pt idx="5776">
                  <c:v>6049</c:v>
                </c:pt>
                <c:pt idx="5777">
                  <c:v>2483</c:v>
                </c:pt>
                <c:pt idx="5778">
                  <c:v>2556</c:v>
                </c:pt>
                <c:pt idx="5779">
                  <c:v>456</c:v>
                </c:pt>
                <c:pt idx="5780">
                  <c:v>2016</c:v>
                </c:pt>
                <c:pt idx="5781">
                  <c:v>3912</c:v>
                </c:pt>
                <c:pt idx="5782">
                  <c:v>6924</c:v>
                </c:pt>
                <c:pt idx="5783">
                  <c:v>4313</c:v>
                </c:pt>
                <c:pt idx="5784">
                  <c:v>7449</c:v>
                </c:pt>
                <c:pt idx="5785">
                  <c:v>5881</c:v>
                </c:pt>
                <c:pt idx="5786">
                  <c:v>10007</c:v>
                </c:pt>
                <c:pt idx="5787">
                  <c:v>2569</c:v>
                </c:pt>
                <c:pt idx="5788">
                  <c:v>376</c:v>
                </c:pt>
                <c:pt idx="5789">
                  <c:v>1883</c:v>
                </c:pt>
                <c:pt idx="5790">
                  <c:v>3000</c:v>
                </c:pt>
                <c:pt idx="5791">
                  <c:v>1268</c:v>
                </c:pt>
                <c:pt idx="5792">
                  <c:v>1866</c:v>
                </c:pt>
                <c:pt idx="5793">
                  <c:v>7860</c:v>
                </c:pt>
                <c:pt idx="5794">
                  <c:v>7799</c:v>
                </c:pt>
                <c:pt idx="5795">
                  <c:v>6860</c:v>
                </c:pt>
                <c:pt idx="5796">
                  <c:v>6414</c:v>
                </c:pt>
                <c:pt idx="5797">
                  <c:v>2075</c:v>
                </c:pt>
                <c:pt idx="5798">
                  <c:v>8686</c:v>
                </c:pt>
                <c:pt idx="5799">
                  <c:v>9318</c:v>
                </c:pt>
                <c:pt idx="5800">
                  <c:v>6416</c:v>
                </c:pt>
                <c:pt idx="5801">
                  <c:v>9736</c:v>
                </c:pt>
                <c:pt idx="5802">
                  <c:v>9444</c:v>
                </c:pt>
                <c:pt idx="5803">
                  <c:v>1293</c:v>
                </c:pt>
                <c:pt idx="5804">
                  <c:v>321</c:v>
                </c:pt>
                <c:pt idx="5805">
                  <c:v>1456</c:v>
                </c:pt>
                <c:pt idx="5806">
                  <c:v>6514</c:v>
                </c:pt>
                <c:pt idx="5807">
                  <c:v>9961</c:v>
                </c:pt>
                <c:pt idx="5808">
                  <c:v>8400</c:v>
                </c:pt>
                <c:pt idx="5809">
                  <c:v>6552</c:v>
                </c:pt>
                <c:pt idx="5810">
                  <c:v>8532</c:v>
                </c:pt>
                <c:pt idx="5811">
                  <c:v>1887</c:v>
                </c:pt>
                <c:pt idx="5812">
                  <c:v>4427</c:v>
                </c:pt>
                <c:pt idx="5813">
                  <c:v>7822</c:v>
                </c:pt>
                <c:pt idx="5814">
                  <c:v>6564</c:v>
                </c:pt>
                <c:pt idx="5815">
                  <c:v>7075</c:v>
                </c:pt>
                <c:pt idx="5816">
                  <c:v>5323</c:v>
                </c:pt>
                <c:pt idx="5817">
                  <c:v>3302</c:v>
                </c:pt>
                <c:pt idx="5818">
                  <c:v>5021</c:v>
                </c:pt>
                <c:pt idx="5819">
                  <c:v>3780</c:v>
                </c:pt>
                <c:pt idx="5820">
                  <c:v>3224</c:v>
                </c:pt>
                <c:pt idx="5821">
                  <c:v>6818</c:v>
                </c:pt>
                <c:pt idx="5822">
                  <c:v>3807</c:v>
                </c:pt>
                <c:pt idx="5823">
                  <c:v>1736</c:v>
                </c:pt>
                <c:pt idx="5824">
                  <c:v>6742</c:v>
                </c:pt>
                <c:pt idx="5825">
                  <c:v>1564</c:v>
                </c:pt>
                <c:pt idx="5826">
                  <c:v>7800</c:v>
                </c:pt>
                <c:pt idx="5827">
                  <c:v>4491</c:v>
                </c:pt>
                <c:pt idx="5828">
                  <c:v>6531</c:v>
                </c:pt>
                <c:pt idx="5829">
                  <c:v>6358</c:v>
                </c:pt>
                <c:pt idx="5830">
                  <c:v>10423</c:v>
                </c:pt>
                <c:pt idx="5831">
                  <c:v>4621</c:v>
                </c:pt>
                <c:pt idx="5832">
                  <c:v>2013</c:v>
                </c:pt>
                <c:pt idx="5833">
                  <c:v>3006</c:v>
                </c:pt>
                <c:pt idx="5834">
                  <c:v>6613</c:v>
                </c:pt>
                <c:pt idx="5835">
                  <c:v>3460</c:v>
                </c:pt>
                <c:pt idx="5836">
                  <c:v>2740</c:v>
                </c:pt>
                <c:pt idx="5837">
                  <c:v>8041</c:v>
                </c:pt>
                <c:pt idx="5838">
                  <c:v>2340</c:v>
                </c:pt>
                <c:pt idx="5839">
                  <c:v>2871</c:v>
                </c:pt>
                <c:pt idx="5840">
                  <c:v>9629</c:v>
                </c:pt>
                <c:pt idx="5841">
                  <c:v>6590</c:v>
                </c:pt>
                <c:pt idx="5842">
                  <c:v>3431</c:v>
                </c:pt>
                <c:pt idx="5843">
                  <c:v>5352</c:v>
                </c:pt>
                <c:pt idx="5844">
                  <c:v>2174</c:v>
                </c:pt>
                <c:pt idx="5845">
                  <c:v>2436</c:v>
                </c:pt>
                <c:pt idx="5846">
                  <c:v>2500</c:v>
                </c:pt>
                <c:pt idx="5847">
                  <c:v>2081</c:v>
                </c:pt>
                <c:pt idx="5848">
                  <c:v>9014</c:v>
                </c:pt>
                <c:pt idx="5849">
                  <c:v>1321</c:v>
                </c:pt>
                <c:pt idx="5850">
                  <c:v>8620</c:v>
                </c:pt>
                <c:pt idx="5851">
                  <c:v>4031</c:v>
                </c:pt>
                <c:pt idx="5852">
                  <c:v>1282</c:v>
                </c:pt>
                <c:pt idx="5853">
                  <c:v>5897</c:v>
                </c:pt>
                <c:pt idx="5854">
                  <c:v>6576</c:v>
                </c:pt>
                <c:pt idx="5855">
                  <c:v>1348</c:v>
                </c:pt>
                <c:pt idx="5856">
                  <c:v>2592</c:v>
                </c:pt>
                <c:pt idx="5857">
                  <c:v>6791</c:v>
                </c:pt>
                <c:pt idx="5858">
                  <c:v>8201</c:v>
                </c:pt>
                <c:pt idx="5859">
                  <c:v>9962</c:v>
                </c:pt>
                <c:pt idx="5860">
                  <c:v>6854</c:v>
                </c:pt>
                <c:pt idx="5861">
                  <c:v>8616</c:v>
                </c:pt>
                <c:pt idx="5862">
                  <c:v>486</c:v>
                </c:pt>
                <c:pt idx="5863">
                  <c:v>2596</c:v>
                </c:pt>
                <c:pt idx="5864">
                  <c:v>3835</c:v>
                </c:pt>
                <c:pt idx="5865">
                  <c:v>2324</c:v>
                </c:pt>
                <c:pt idx="5866">
                  <c:v>6187</c:v>
                </c:pt>
                <c:pt idx="5867">
                  <c:v>7933</c:v>
                </c:pt>
                <c:pt idx="5868">
                  <c:v>8505</c:v>
                </c:pt>
                <c:pt idx="5869">
                  <c:v>10260</c:v>
                </c:pt>
                <c:pt idx="5870">
                  <c:v>9749</c:v>
                </c:pt>
                <c:pt idx="5871">
                  <c:v>3989</c:v>
                </c:pt>
                <c:pt idx="5872">
                  <c:v>7233</c:v>
                </c:pt>
                <c:pt idx="5873">
                  <c:v>527</c:v>
                </c:pt>
                <c:pt idx="5874">
                  <c:v>5996</c:v>
                </c:pt>
                <c:pt idx="5875">
                  <c:v>5623</c:v>
                </c:pt>
                <c:pt idx="5876">
                  <c:v>3932</c:v>
                </c:pt>
                <c:pt idx="5877">
                  <c:v>10244</c:v>
                </c:pt>
                <c:pt idx="5878">
                  <c:v>7777</c:v>
                </c:pt>
                <c:pt idx="5879">
                  <c:v>5020</c:v>
                </c:pt>
                <c:pt idx="5880">
                  <c:v>4713</c:v>
                </c:pt>
                <c:pt idx="5881">
                  <c:v>1425</c:v>
                </c:pt>
                <c:pt idx="5882">
                  <c:v>3475</c:v>
                </c:pt>
                <c:pt idx="5883">
                  <c:v>10088</c:v>
                </c:pt>
                <c:pt idx="5884">
                  <c:v>2656</c:v>
                </c:pt>
                <c:pt idx="5885">
                  <c:v>6007</c:v>
                </c:pt>
                <c:pt idx="5886">
                  <c:v>6941</c:v>
                </c:pt>
                <c:pt idx="5887">
                  <c:v>8629</c:v>
                </c:pt>
                <c:pt idx="5888">
                  <c:v>5490</c:v>
                </c:pt>
                <c:pt idx="5889">
                  <c:v>4152</c:v>
                </c:pt>
                <c:pt idx="5890">
                  <c:v>7398</c:v>
                </c:pt>
                <c:pt idx="5891">
                  <c:v>569</c:v>
                </c:pt>
                <c:pt idx="5892">
                  <c:v>3500</c:v>
                </c:pt>
                <c:pt idx="5893">
                  <c:v>2961</c:v>
                </c:pt>
                <c:pt idx="5894">
                  <c:v>684</c:v>
                </c:pt>
                <c:pt idx="5895">
                  <c:v>1442</c:v>
                </c:pt>
                <c:pt idx="5896">
                  <c:v>5878</c:v>
                </c:pt>
                <c:pt idx="5897">
                  <c:v>7958</c:v>
                </c:pt>
                <c:pt idx="5898">
                  <c:v>2357</c:v>
                </c:pt>
                <c:pt idx="5899">
                  <c:v>2955</c:v>
                </c:pt>
                <c:pt idx="5900">
                  <c:v>2286</c:v>
                </c:pt>
                <c:pt idx="5901">
                  <c:v>3</c:v>
                </c:pt>
                <c:pt idx="5902">
                  <c:v>9517</c:v>
                </c:pt>
                <c:pt idx="5903">
                  <c:v>7345</c:v>
                </c:pt>
                <c:pt idx="5904">
                  <c:v>4260</c:v>
                </c:pt>
                <c:pt idx="5905">
                  <c:v>5216</c:v>
                </c:pt>
                <c:pt idx="5906">
                  <c:v>6205</c:v>
                </c:pt>
                <c:pt idx="5907">
                  <c:v>5554</c:v>
                </c:pt>
                <c:pt idx="5908">
                  <c:v>8171</c:v>
                </c:pt>
                <c:pt idx="5909">
                  <c:v>10347</c:v>
                </c:pt>
                <c:pt idx="5910">
                  <c:v>7245</c:v>
                </c:pt>
                <c:pt idx="5911">
                  <c:v>1445</c:v>
                </c:pt>
                <c:pt idx="5912">
                  <c:v>8891</c:v>
                </c:pt>
                <c:pt idx="5913">
                  <c:v>9416</c:v>
                </c:pt>
                <c:pt idx="5914">
                  <c:v>8800</c:v>
                </c:pt>
                <c:pt idx="5915">
                  <c:v>7894</c:v>
                </c:pt>
                <c:pt idx="5916">
                  <c:v>5636</c:v>
                </c:pt>
                <c:pt idx="5917">
                  <c:v>177</c:v>
                </c:pt>
                <c:pt idx="5918">
                  <c:v>1533</c:v>
                </c:pt>
                <c:pt idx="5919">
                  <c:v>8224</c:v>
                </c:pt>
                <c:pt idx="5920">
                  <c:v>9106</c:v>
                </c:pt>
                <c:pt idx="5921">
                  <c:v>8659</c:v>
                </c:pt>
                <c:pt idx="5922">
                  <c:v>8774</c:v>
                </c:pt>
                <c:pt idx="5923">
                  <c:v>7446</c:v>
                </c:pt>
                <c:pt idx="5924">
                  <c:v>7100</c:v>
                </c:pt>
                <c:pt idx="5925">
                  <c:v>8207</c:v>
                </c:pt>
                <c:pt idx="5926">
                  <c:v>5147</c:v>
                </c:pt>
                <c:pt idx="5927">
                  <c:v>5595</c:v>
                </c:pt>
                <c:pt idx="5928">
                  <c:v>3201</c:v>
                </c:pt>
                <c:pt idx="5929">
                  <c:v>3873</c:v>
                </c:pt>
                <c:pt idx="5930">
                  <c:v>10235</c:v>
                </c:pt>
                <c:pt idx="5931">
                  <c:v>709</c:v>
                </c:pt>
                <c:pt idx="5932">
                  <c:v>9209</c:v>
                </c:pt>
                <c:pt idx="5933">
                  <c:v>521</c:v>
                </c:pt>
                <c:pt idx="5934">
                  <c:v>6550</c:v>
                </c:pt>
                <c:pt idx="5935">
                  <c:v>1133</c:v>
                </c:pt>
                <c:pt idx="5936">
                  <c:v>7375</c:v>
                </c:pt>
                <c:pt idx="5937">
                  <c:v>3579</c:v>
                </c:pt>
                <c:pt idx="5938">
                  <c:v>10278</c:v>
                </c:pt>
                <c:pt idx="5939">
                  <c:v>9319</c:v>
                </c:pt>
                <c:pt idx="5940">
                  <c:v>1868</c:v>
                </c:pt>
                <c:pt idx="5941">
                  <c:v>292</c:v>
                </c:pt>
                <c:pt idx="5942">
                  <c:v>3682</c:v>
                </c:pt>
                <c:pt idx="5943">
                  <c:v>8971</c:v>
                </c:pt>
                <c:pt idx="5944">
                  <c:v>5198</c:v>
                </c:pt>
                <c:pt idx="5945">
                  <c:v>7038</c:v>
                </c:pt>
                <c:pt idx="5946">
                  <c:v>7690</c:v>
                </c:pt>
                <c:pt idx="5947">
                  <c:v>1819</c:v>
                </c:pt>
                <c:pt idx="5948">
                  <c:v>1244</c:v>
                </c:pt>
                <c:pt idx="5949">
                  <c:v>2831</c:v>
                </c:pt>
                <c:pt idx="5950">
                  <c:v>4981</c:v>
                </c:pt>
                <c:pt idx="5951">
                  <c:v>1712</c:v>
                </c:pt>
                <c:pt idx="5952">
                  <c:v>2715</c:v>
                </c:pt>
                <c:pt idx="5953">
                  <c:v>3098</c:v>
                </c:pt>
                <c:pt idx="5954">
                  <c:v>5814</c:v>
                </c:pt>
                <c:pt idx="5955">
                  <c:v>2295</c:v>
                </c:pt>
                <c:pt idx="5956">
                  <c:v>7497</c:v>
                </c:pt>
                <c:pt idx="5957">
                  <c:v>5763</c:v>
                </c:pt>
                <c:pt idx="5958">
                  <c:v>3241</c:v>
                </c:pt>
                <c:pt idx="5959">
                  <c:v>403</c:v>
                </c:pt>
                <c:pt idx="5960">
                  <c:v>6902</c:v>
                </c:pt>
                <c:pt idx="5961">
                  <c:v>2118</c:v>
                </c:pt>
                <c:pt idx="5962">
                  <c:v>2863</c:v>
                </c:pt>
                <c:pt idx="5963">
                  <c:v>7080</c:v>
                </c:pt>
                <c:pt idx="5964">
                  <c:v>4012</c:v>
                </c:pt>
                <c:pt idx="5965">
                  <c:v>7622</c:v>
                </c:pt>
                <c:pt idx="5966">
                  <c:v>10018</c:v>
                </c:pt>
                <c:pt idx="5967">
                  <c:v>553</c:v>
                </c:pt>
                <c:pt idx="5968">
                  <c:v>8074</c:v>
                </c:pt>
                <c:pt idx="5969">
                  <c:v>10091</c:v>
                </c:pt>
                <c:pt idx="5970">
                  <c:v>8515</c:v>
                </c:pt>
                <c:pt idx="5971">
                  <c:v>1905</c:v>
                </c:pt>
                <c:pt idx="5972">
                  <c:v>5363</c:v>
                </c:pt>
                <c:pt idx="5973">
                  <c:v>9899</c:v>
                </c:pt>
                <c:pt idx="5974">
                  <c:v>2849</c:v>
                </c:pt>
                <c:pt idx="5975">
                  <c:v>801</c:v>
                </c:pt>
                <c:pt idx="5976">
                  <c:v>9121</c:v>
                </c:pt>
                <c:pt idx="5977">
                  <c:v>8449</c:v>
                </c:pt>
                <c:pt idx="5978">
                  <c:v>4071</c:v>
                </c:pt>
                <c:pt idx="5979">
                  <c:v>5724</c:v>
                </c:pt>
                <c:pt idx="5980">
                  <c:v>7862</c:v>
                </c:pt>
                <c:pt idx="5981">
                  <c:v>8706</c:v>
                </c:pt>
                <c:pt idx="5982">
                  <c:v>2628</c:v>
                </c:pt>
                <c:pt idx="5983">
                  <c:v>363</c:v>
                </c:pt>
                <c:pt idx="5984">
                  <c:v>2077</c:v>
                </c:pt>
                <c:pt idx="5985">
                  <c:v>7257</c:v>
                </c:pt>
                <c:pt idx="5986">
                  <c:v>6820</c:v>
                </c:pt>
                <c:pt idx="5987">
                  <c:v>7239</c:v>
                </c:pt>
                <c:pt idx="5988">
                  <c:v>6285</c:v>
                </c:pt>
                <c:pt idx="5989">
                  <c:v>1864</c:v>
                </c:pt>
                <c:pt idx="5990">
                  <c:v>1085</c:v>
                </c:pt>
                <c:pt idx="5991">
                  <c:v>9103</c:v>
                </c:pt>
                <c:pt idx="5992">
                  <c:v>3497</c:v>
                </c:pt>
                <c:pt idx="5993">
                  <c:v>7615</c:v>
                </c:pt>
                <c:pt idx="5994">
                  <c:v>207</c:v>
                </c:pt>
                <c:pt idx="5995">
                  <c:v>4600</c:v>
                </c:pt>
                <c:pt idx="5996">
                  <c:v>5848</c:v>
                </c:pt>
                <c:pt idx="5997">
                  <c:v>7735</c:v>
                </c:pt>
                <c:pt idx="5998">
                  <c:v>4495</c:v>
                </c:pt>
                <c:pt idx="5999">
                  <c:v>8809</c:v>
                </c:pt>
                <c:pt idx="6000">
                  <c:v>10280</c:v>
                </c:pt>
                <c:pt idx="6001">
                  <c:v>7848</c:v>
                </c:pt>
                <c:pt idx="6002">
                  <c:v>9703</c:v>
                </c:pt>
                <c:pt idx="6003">
                  <c:v>5645</c:v>
                </c:pt>
                <c:pt idx="6004">
                  <c:v>10240</c:v>
                </c:pt>
                <c:pt idx="6005">
                  <c:v>8250</c:v>
                </c:pt>
                <c:pt idx="6006">
                  <c:v>2456</c:v>
                </c:pt>
                <c:pt idx="6007">
                  <c:v>8531</c:v>
                </c:pt>
                <c:pt idx="6008">
                  <c:v>5242</c:v>
                </c:pt>
                <c:pt idx="6009">
                  <c:v>3631</c:v>
                </c:pt>
                <c:pt idx="6010">
                  <c:v>59</c:v>
                </c:pt>
                <c:pt idx="6011">
                  <c:v>2065</c:v>
                </c:pt>
                <c:pt idx="6012">
                  <c:v>9005</c:v>
                </c:pt>
                <c:pt idx="6013">
                  <c:v>10305</c:v>
                </c:pt>
                <c:pt idx="6014">
                  <c:v>2739</c:v>
                </c:pt>
                <c:pt idx="6015">
                  <c:v>2688</c:v>
                </c:pt>
                <c:pt idx="6016">
                  <c:v>7351</c:v>
                </c:pt>
                <c:pt idx="6017">
                  <c:v>960</c:v>
                </c:pt>
                <c:pt idx="6018">
                  <c:v>4627</c:v>
                </c:pt>
                <c:pt idx="6019">
                  <c:v>5550</c:v>
                </c:pt>
                <c:pt idx="6020">
                  <c:v>8889</c:v>
                </c:pt>
                <c:pt idx="6021">
                  <c:v>5690</c:v>
                </c:pt>
                <c:pt idx="6022">
                  <c:v>6884</c:v>
                </c:pt>
                <c:pt idx="6023">
                  <c:v>7909</c:v>
                </c:pt>
                <c:pt idx="6024">
                  <c:v>193</c:v>
                </c:pt>
                <c:pt idx="6025">
                  <c:v>9794</c:v>
                </c:pt>
                <c:pt idx="6026">
                  <c:v>9999</c:v>
                </c:pt>
                <c:pt idx="6027">
                  <c:v>7145</c:v>
                </c:pt>
                <c:pt idx="6028">
                  <c:v>7122</c:v>
                </c:pt>
                <c:pt idx="6029">
                  <c:v>7218</c:v>
                </c:pt>
                <c:pt idx="6030">
                  <c:v>6228</c:v>
                </c:pt>
                <c:pt idx="6031">
                  <c:v>6507</c:v>
                </c:pt>
                <c:pt idx="6032">
                  <c:v>5513</c:v>
                </c:pt>
                <c:pt idx="6033">
                  <c:v>1621</c:v>
                </c:pt>
                <c:pt idx="6034">
                  <c:v>2095</c:v>
                </c:pt>
                <c:pt idx="6035">
                  <c:v>9760</c:v>
                </c:pt>
                <c:pt idx="6036">
                  <c:v>9561</c:v>
                </c:pt>
                <c:pt idx="6037">
                  <c:v>1521</c:v>
                </c:pt>
                <c:pt idx="6038">
                  <c:v>830</c:v>
                </c:pt>
                <c:pt idx="6039">
                  <c:v>8232</c:v>
                </c:pt>
                <c:pt idx="6040">
                  <c:v>5672</c:v>
                </c:pt>
                <c:pt idx="6041">
                  <c:v>4863</c:v>
                </c:pt>
                <c:pt idx="6042">
                  <c:v>9405</c:v>
                </c:pt>
                <c:pt idx="6043">
                  <c:v>10027</c:v>
                </c:pt>
                <c:pt idx="6044">
                  <c:v>3955</c:v>
                </c:pt>
                <c:pt idx="6045">
                  <c:v>7040</c:v>
                </c:pt>
                <c:pt idx="6046">
                  <c:v>6170</c:v>
                </c:pt>
                <c:pt idx="6047">
                  <c:v>2093</c:v>
                </c:pt>
                <c:pt idx="6048">
                  <c:v>8280</c:v>
                </c:pt>
                <c:pt idx="6049">
                  <c:v>10141</c:v>
                </c:pt>
                <c:pt idx="6050">
                  <c:v>2736</c:v>
                </c:pt>
                <c:pt idx="6051">
                  <c:v>1939</c:v>
                </c:pt>
                <c:pt idx="6052">
                  <c:v>8770</c:v>
                </c:pt>
                <c:pt idx="6053">
                  <c:v>8195</c:v>
                </c:pt>
                <c:pt idx="6054">
                  <c:v>879</c:v>
                </c:pt>
                <c:pt idx="6055">
                  <c:v>8817</c:v>
                </c:pt>
                <c:pt idx="6056">
                  <c:v>695</c:v>
                </c:pt>
                <c:pt idx="6057">
                  <c:v>1075</c:v>
                </c:pt>
                <c:pt idx="6058">
                  <c:v>2543</c:v>
                </c:pt>
                <c:pt idx="6059">
                  <c:v>9576</c:v>
                </c:pt>
                <c:pt idx="6060">
                  <c:v>1858</c:v>
                </c:pt>
                <c:pt idx="6061">
                  <c:v>4124</c:v>
                </c:pt>
                <c:pt idx="6062">
                  <c:v>4770</c:v>
                </c:pt>
                <c:pt idx="6063">
                  <c:v>10298</c:v>
                </c:pt>
                <c:pt idx="6064">
                  <c:v>1420</c:v>
                </c:pt>
                <c:pt idx="6065">
                  <c:v>3370</c:v>
                </c:pt>
                <c:pt idx="6066">
                  <c:v>9876</c:v>
                </c:pt>
                <c:pt idx="6067">
                  <c:v>3688</c:v>
                </c:pt>
                <c:pt idx="6068">
                  <c:v>10441</c:v>
                </c:pt>
                <c:pt idx="6069">
                  <c:v>1345</c:v>
                </c:pt>
                <c:pt idx="6070">
                  <c:v>9090</c:v>
                </c:pt>
                <c:pt idx="6071">
                  <c:v>4631</c:v>
                </c:pt>
                <c:pt idx="6072">
                  <c:v>9956</c:v>
                </c:pt>
                <c:pt idx="6073">
                  <c:v>8698</c:v>
                </c:pt>
                <c:pt idx="6074">
                  <c:v>3012</c:v>
                </c:pt>
                <c:pt idx="6075">
                  <c:v>9526</c:v>
                </c:pt>
                <c:pt idx="6076">
                  <c:v>5781</c:v>
                </c:pt>
                <c:pt idx="6077">
                  <c:v>10189</c:v>
                </c:pt>
                <c:pt idx="6078">
                  <c:v>4177</c:v>
                </c:pt>
                <c:pt idx="6079">
                  <c:v>3735</c:v>
                </c:pt>
                <c:pt idx="6080">
                  <c:v>2914</c:v>
                </c:pt>
                <c:pt idx="6081">
                  <c:v>1910</c:v>
                </c:pt>
                <c:pt idx="6082">
                  <c:v>4115</c:v>
                </c:pt>
                <c:pt idx="6083">
                  <c:v>6346</c:v>
                </c:pt>
                <c:pt idx="6084">
                  <c:v>4895</c:v>
                </c:pt>
                <c:pt idx="6085">
                  <c:v>367</c:v>
                </c:pt>
                <c:pt idx="6086">
                  <c:v>8435</c:v>
                </c:pt>
                <c:pt idx="6087">
                  <c:v>1038</c:v>
                </c:pt>
                <c:pt idx="6088">
                  <c:v>1962</c:v>
                </c:pt>
                <c:pt idx="6089">
                  <c:v>10104</c:v>
                </c:pt>
                <c:pt idx="6090">
                  <c:v>4607</c:v>
                </c:pt>
                <c:pt idx="6091">
                  <c:v>130</c:v>
                </c:pt>
                <c:pt idx="6092">
                  <c:v>1702</c:v>
                </c:pt>
                <c:pt idx="6093">
                  <c:v>9411</c:v>
                </c:pt>
                <c:pt idx="6094">
                  <c:v>10253</c:v>
                </c:pt>
                <c:pt idx="6095">
                  <c:v>9555</c:v>
                </c:pt>
                <c:pt idx="6096">
                  <c:v>6151</c:v>
                </c:pt>
                <c:pt idx="6097">
                  <c:v>7533</c:v>
                </c:pt>
                <c:pt idx="6098">
                  <c:v>8839</c:v>
                </c:pt>
                <c:pt idx="6099">
                  <c:v>246</c:v>
                </c:pt>
                <c:pt idx="6100">
                  <c:v>9179</c:v>
                </c:pt>
                <c:pt idx="6101">
                  <c:v>9120</c:v>
                </c:pt>
                <c:pt idx="6102">
                  <c:v>4465</c:v>
                </c:pt>
                <c:pt idx="6103">
                  <c:v>1578</c:v>
                </c:pt>
                <c:pt idx="6104">
                  <c:v>921</c:v>
                </c:pt>
                <c:pt idx="6105">
                  <c:v>5023</c:v>
                </c:pt>
                <c:pt idx="6106">
                  <c:v>2080</c:v>
                </c:pt>
                <c:pt idx="6107">
                  <c:v>549</c:v>
                </c:pt>
                <c:pt idx="6108">
                  <c:v>1771</c:v>
                </c:pt>
                <c:pt idx="6109">
                  <c:v>6607</c:v>
                </c:pt>
                <c:pt idx="6110">
                  <c:v>3358</c:v>
                </c:pt>
                <c:pt idx="6111">
                  <c:v>6869</c:v>
                </c:pt>
                <c:pt idx="6112">
                  <c:v>1825</c:v>
                </c:pt>
                <c:pt idx="6113">
                  <c:v>784</c:v>
                </c:pt>
                <c:pt idx="6114">
                  <c:v>1668</c:v>
                </c:pt>
                <c:pt idx="6115">
                  <c:v>987</c:v>
                </c:pt>
                <c:pt idx="6116">
                  <c:v>7516</c:v>
                </c:pt>
                <c:pt idx="6117">
                  <c:v>8493</c:v>
                </c:pt>
                <c:pt idx="6118">
                  <c:v>3538</c:v>
                </c:pt>
                <c:pt idx="6119">
                  <c:v>3792</c:v>
                </c:pt>
                <c:pt idx="6120">
                  <c:v>4901</c:v>
                </c:pt>
                <c:pt idx="6121">
                  <c:v>4325</c:v>
                </c:pt>
                <c:pt idx="6122">
                  <c:v>520</c:v>
                </c:pt>
                <c:pt idx="6123">
                  <c:v>1566</c:v>
                </c:pt>
                <c:pt idx="6124">
                  <c:v>7041</c:v>
                </c:pt>
                <c:pt idx="6125">
                  <c:v>7547</c:v>
                </c:pt>
                <c:pt idx="6126">
                  <c:v>1331</c:v>
                </c:pt>
                <c:pt idx="6127">
                  <c:v>2768</c:v>
                </c:pt>
                <c:pt idx="6128">
                  <c:v>2396</c:v>
                </c:pt>
                <c:pt idx="6129">
                  <c:v>8419</c:v>
                </c:pt>
                <c:pt idx="6130">
                  <c:v>7323</c:v>
                </c:pt>
                <c:pt idx="6131">
                  <c:v>6028</c:v>
                </c:pt>
                <c:pt idx="6132">
                  <c:v>344</c:v>
                </c:pt>
                <c:pt idx="6133">
                  <c:v>8141</c:v>
                </c:pt>
                <c:pt idx="6134">
                  <c:v>5419</c:v>
                </c:pt>
                <c:pt idx="6135">
                  <c:v>2665</c:v>
                </c:pt>
                <c:pt idx="6136">
                  <c:v>2330</c:v>
                </c:pt>
                <c:pt idx="6137">
                  <c:v>8611</c:v>
                </c:pt>
                <c:pt idx="6138">
                  <c:v>8217</c:v>
                </c:pt>
                <c:pt idx="6139">
                  <c:v>2999</c:v>
                </c:pt>
                <c:pt idx="6140">
                  <c:v>2718</c:v>
                </c:pt>
                <c:pt idx="6141">
                  <c:v>3666</c:v>
                </c:pt>
                <c:pt idx="6142">
                  <c:v>1651</c:v>
                </c:pt>
                <c:pt idx="6143">
                  <c:v>3280</c:v>
                </c:pt>
                <c:pt idx="6144">
                  <c:v>4466</c:v>
                </c:pt>
                <c:pt idx="6145">
                  <c:v>6785</c:v>
                </c:pt>
                <c:pt idx="6146">
                  <c:v>3616</c:v>
                </c:pt>
                <c:pt idx="6147">
                  <c:v>9905</c:v>
                </c:pt>
                <c:pt idx="6148">
                  <c:v>5120</c:v>
                </c:pt>
                <c:pt idx="6149">
                  <c:v>8172</c:v>
                </c:pt>
                <c:pt idx="6150">
                  <c:v>5220</c:v>
                </c:pt>
                <c:pt idx="6151">
                  <c:v>7087</c:v>
                </c:pt>
                <c:pt idx="6152">
                  <c:v>8503</c:v>
                </c:pt>
                <c:pt idx="6153">
                  <c:v>6079</c:v>
                </c:pt>
                <c:pt idx="6154">
                  <c:v>7785</c:v>
                </c:pt>
                <c:pt idx="6155">
                  <c:v>6741</c:v>
                </c:pt>
                <c:pt idx="6156">
                  <c:v>9134</c:v>
                </c:pt>
                <c:pt idx="6157">
                  <c:v>2407</c:v>
                </c:pt>
                <c:pt idx="6158">
                  <c:v>3440</c:v>
                </c:pt>
                <c:pt idx="6159">
                  <c:v>3266</c:v>
                </c:pt>
                <c:pt idx="6160">
                  <c:v>3815</c:v>
                </c:pt>
                <c:pt idx="6161">
                  <c:v>10259</c:v>
                </c:pt>
                <c:pt idx="6162">
                  <c:v>7585</c:v>
                </c:pt>
                <c:pt idx="6163">
                  <c:v>7921</c:v>
                </c:pt>
                <c:pt idx="6164">
                  <c:v>8083</c:v>
                </c:pt>
                <c:pt idx="6165">
                  <c:v>9018</c:v>
                </c:pt>
                <c:pt idx="6166">
                  <c:v>3375</c:v>
                </c:pt>
                <c:pt idx="6167">
                  <c:v>8767</c:v>
                </c:pt>
                <c:pt idx="6168">
                  <c:v>7973</c:v>
                </c:pt>
                <c:pt idx="6169">
                  <c:v>1437</c:v>
                </c:pt>
                <c:pt idx="6170">
                  <c:v>2403</c:v>
                </c:pt>
                <c:pt idx="6171">
                  <c:v>5650</c:v>
                </c:pt>
                <c:pt idx="6172">
                  <c:v>145</c:v>
                </c:pt>
                <c:pt idx="6173">
                  <c:v>9548</c:v>
                </c:pt>
                <c:pt idx="6174">
                  <c:v>5359</c:v>
                </c:pt>
                <c:pt idx="6175">
                  <c:v>3683</c:v>
                </c:pt>
                <c:pt idx="6176">
                  <c:v>1631</c:v>
                </c:pt>
                <c:pt idx="6177">
                  <c:v>4690</c:v>
                </c:pt>
                <c:pt idx="6178">
                  <c:v>10391</c:v>
                </c:pt>
                <c:pt idx="6179">
                  <c:v>9895</c:v>
                </c:pt>
                <c:pt idx="6180">
                  <c:v>3018</c:v>
                </c:pt>
                <c:pt idx="6181">
                  <c:v>5705</c:v>
                </c:pt>
                <c:pt idx="6182">
                  <c:v>4035</c:v>
                </c:pt>
                <c:pt idx="6183">
                  <c:v>9596</c:v>
                </c:pt>
                <c:pt idx="6184">
                  <c:v>3191</c:v>
                </c:pt>
                <c:pt idx="6185">
                  <c:v>9025</c:v>
                </c:pt>
                <c:pt idx="6186">
                  <c:v>6408</c:v>
                </c:pt>
                <c:pt idx="6187">
                  <c:v>5551</c:v>
                </c:pt>
                <c:pt idx="6188">
                  <c:v>2711</c:v>
                </c:pt>
                <c:pt idx="6189">
                  <c:v>9246</c:v>
                </c:pt>
                <c:pt idx="6190">
                  <c:v>817</c:v>
                </c:pt>
                <c:pt idx="6191">
                  <c:v>8541</c:v>
                </c:pt>
                <c:pt idx="6192">
                  <c:v>8751</c:v>
                </c:pt>
                <c:pt idx="6193">
                  <c:v>2850</c:v>
                </c:pt>
                <c:pt idx="6194">
                  <c:v>4851</c:v>
                </c:pt>
                <c:pt idx="6195">
                  <c:v>7609</c:v>
                </c:pt>
                <c:pt idx="6196">
                  <c:v>7744</c:v>
                </c:pt>
                <c:pt idx="6197">
                  <c:v>9181</c:v>
                </c:pt>
                <c:pt idx="6198">
                  <c:v>9770</c:v>
                </c:pt>
                <c:pt idx="6199">
                  <c:v>10026</c:v>
                </c:pt>
                <c:pt idx="6200">
                  <c:v>5845</c:v>
                </c:pt>
                <c:pt idx="6201">
                  <c:v>6489</c:v>
                </c:pt>
                <c:pt idx="6202">
                  <c:v>6382</c:v>
                </c:pt>
                <c:pt idx="6203">
                  <c:v>7137</c:v>
                </c:pt>
                <c:pt idx="6204">
                  <c:v>1087</c:v>
                </c:pt>
                <c:pt idx="6205">
                  <c:v>5620</c:v>
                </c:pt>
                <c:pt idx="6206">
                  <c:v>9965</c:v>
                </c:pt>
                <c:pt idx="6207">
                  <c:v>9864</c:v>
                </c:pt>
                <c:pt idx="6208">
                  <c:v>2495</c:v>
                </c:pt>
                <c:pt idx="6209">
                  <c:v>1713</c:v>
                </c:pt>
                <c:pt idx="6210">
                  <c:v>8056</c:v>
                </c:pt>
                <c:pt idx="6211">
                  <c:v>1284</c:v>
                </c:pt>
                <c:pt idx="6212">
                  <c:v>4723</c:v>
                </c:pt>
                <c:pt idx="6213">
                  <c:v>5698</c:v>
                </c:pt>
                <c:pt idx="6214">
                  <c:v>5243</c:v>
                </c:pt>
                <c:pt idx="6215">
                  <c:v>6885</c:v>
                </c:pt>
                <c:pt idx="6216">
                  <c:v>1097</c:v>
                </c:pt>
                <c:pt idx="6217">
                  <c:v>5285</c:v>
                </c:pt>
                <c:pt idx="6218">
                  <c:v>6677</c:v>
                </c:pt>
                <c:pt idx="6219">
                  <c:v>4348</c:v>
                </c:pt>
                <c:pt idx="6220">
                  <c:v>9842</c:v>
                </c:pt>
                <c:pt idx="6221">
                  <c:v>250</c:v>
                </c:pt>
                <c:pt idx="6222">
                  <c:v>1572</c:v>
                </c:pt>
                <c:pt idx="6223">
                  <c:v>9243</c:v>
                </c:pt>
                <c:pt idx="6224">
                  <c:v>2503</c:v>
                </c:pt>
                <c:pt idx="6225">
                  <c:v>1215</c:v>
                </c:pt>
                <c:pt idx="6226">
                  <c:v>7364</c:v>
                </c:pt>
                <c:pt idx="6227">
                  <c:v>541</c:v>
                </c:pt>
                <c:pt idx="6228">
                  <c:v>9891</c:v>
                </c:pt>
                <c:pt idx="6229">
                  <c:v>249</c:v>
                </c:pt>
                <c:pt idx="6230">
                  <c:v>935</c:v>
                </c:pt>
                <c:pt idx="6231">
                  <c:v>1178</c:v>
                </c:pt>
                <c:pt idx="6232">
                  <c:v>989</c:v>
                </c:pt>
                <c:pt idx="6233">
                  <c:v>65</c:v>
                </c:pt>
                <c:pt idx="6234">
                  <c:v>2353</c:v>
                </c:pt>
                <c:pt idx="6235">
                  <c:v>9127</c:v>
                </c:pt>
                <c:pt idx="6236">
                  <c:v>10224</c:v>
                </c:pt>
                <c:pt idx="6237">
                  <c:v>6625</c:v>
                </c:pt>
                <c:pt idx="6238">
                  <c:v>1169</c:v>
                </c:pt>
                <c:pt idx="6239">
                  <c:v>2061</c:v>
                </c:pt>
                <c:pt idx="6240">
                  <c:v>2882</c:v>
                </c:pt>
                <c:pt idx="6241">
                  <c:v>7428</c:v>
                </c:pt>
                <c:pt idx="6242">
                  <c:v>2644</c:v>
                </c:pt>
                <c:pt idx="6243">
                  <c:v>8498</c:v>
                </c:pt>
                <c:pt idx="6244">
                  <c:v>8003</c:v>
                </c:pt>
                <c:pt idx="6245">
                  <c:v>6032</c:v>
                </c:pt>
                <c:pt idx="6246">
                  <c:v>9707</c:v>
                </c:pt>
                <c:pt idx="6247">
                  <c:v>2936</c:v>
                </c:pt>
                <c:pt idx="6248">
                  <c:v>5427</c:v>
                </c:pt>
                <c:pt idx="6249">
                  <c:v>3233</c:v>
                </c:pt>
                <c:pt idx="6250">
                  <c:v>5425</c:v>
                </c:pt>
                <c:pt idx="6251">
                  <c:v>4230</c:v>
                </c:pt>
                <c:pt idx="6252">
                  <c:v>9292</c:v>
                </c:pt>
                <c:pt idx="6253">
                  <c:v>8125</c:v>
                </c:pt>
                <c:pt idx="6254">
                  <c:v>2952</c:v>
                </c:pt>
                <c:pt idx="6255">
                  <c:v>5484</c:v>
                </c:pt>
                <c:pt idx="6256">
                  <c:v>1151</c:v>
                </c:pt>
                <c:pt idx="6257">
                  <c:v>8344</c:v>
                </c:pt>
                <c:pt idx="6258">
                  <c:v>8132</c:v>
                </c:pt>
                <c:pt idx="6259">
                  <c:v>7363</c:v>
                </c:pt>
                <c:pt idx="6260">
                  <c:v>1234</c:v>
                </c:pt>
                <c:pt idx="6261">
                  <c:v>3862</c:v>
                </c:pt>
                <c:pt idx="6262">
                  <c:v>8004</c:v>
                </c:pt>
                <c:pt idx="6263">
                  <c:v>8854</c:v>
                </c:pt>
                <c:pt idx="6264">
                  <c:v>7133</c:v>
                </c:pt>
                <c:pt idx="6265">
                  <c:v>9340</c:v>
                </c:pt>
                <c:pt idx="6266">
                  <c:v>7853</c:v>
                </c:pt>
                <c:pt idx="6267">
                  <c:v>3111</c:v>
                </c:pt>
                <c:pt idx="6268">
                  <c:v>8474</c:v>
                </c:pt>
                <c:pt idx="6269">
                  <c:v>7081</c:v>
                </c:pt>
                <c:pt idx="6270">
                  <c:v>9614</c:v>
                </c:pt>
                <c:pt idx="6271">
                  <c:v>10374</c:v>
                </c:pt>
                <c:pt idx="6272">
                  <c:v>2011</c:v>
                </c:pt>
                <c:pt idx="6273">
                  <c:v>4455</c:v>
                </c:pt>
                <c:pt idx="6274">
                  <c:v>8880</c:v>
                </c:pt>
                <c:pt idx="6275">
                  <c:v>1742</c:v>
                </c:pt>
                <c:pt idx="6276">
                  <c:v>5964</c:v>
                </c:pt>
                <c:pt idx="6277">
                  <c:v>140</c:v>
                </c:pt>
                <c:pt idx="6278">
                  <c:v>6600</c:v>
                </c:pt>
                <c:pt idx="6279">
                  <c:v>6119</c:v>
                </c:pt>
                <c:pt idx="6280">
                  <c:v>9914</c:v>
                </c:pt>
                <c:pt idx="6281">
                  <c:v>229</c:v>
                </c:pt>
                <c:pt idx="6282">
                  <c:v>343</c:v>
                </c:pt>
                <c:pt idx="6283">
                  <c:v>6777</c:v>
                </c:pt>
                <c:pt idx="6284">
                  <c:v>10079</c:v>
                </c:pt>
                <c:pt idx="6285">
                  <c:v>5893</c:v>
                </c:pt>
                <c:pt idx="6286">
                  <c:v>10421</c:v>
                </c:pt>
                <c:pt idx="6287">
                  <c:v>5954</c:v>
                </c:pt>
                <c:pt idx="6288">
                  <c:v>2531</c:v>
                </c:pt>
                <c:pt idx="6289">
                  <c:v>8108</c:v>
                </c:pt>
                <c:pt idx="6290">
                  <c:v>4475</c:v>
                </c:pt>
                <c:pt idx="6291">
                  <c:v>9861</c:v>
                </c:pt>
                <c:pt idx="6292">
                  <c:v>5356</c:v>
                </c:pt>
                <c:pt idx="6293">
                  <c:v>264</c:v>
                </c:pt>
                <c:pt idx="6294">
                  <c:v>10472</c:v>
                </c:pt>
                <c:pt idx="6295">
                  <c:v>9524</c:v>
                </c:pt>
                <c:pt idx="6296">
                  <c:v>9412</c:v>
                </c:pt>
                <c:pt idx="6297">
                  <c:v>10108</c:v>
                </c:pt>
                <c:pt idx="6298">
                  <c:v>2515</c:v>
                </c:pt>
                <c:pt idx="6299">
                  <c:v>856</c:v>
                </c:pt>
                <c:pt idx="6300">
                  <c:v>1788</c:v>
                </c:pt>
                <c:pt idx="6301">
                  <c:v>8769</c:v>
                </c:pt>
                <c:pt idx="6302">
                  <c:v>1830</c:v>
                </c:pt>
                <c:pt idx="6303">
                  <c:v>5063</c:v>
                </c:pt>
                <c:pt idx="6304">
                  <c:v>2967</c:v>
                </c:pt>
                <c:pt idx="6305">
                  <c:v>4963</c:v>
                </c:pt>
                <c:pt idx="6306">
                  <c:v>7844</c:v>
                </c:pt>
                <c:pt idx="6307">
                  <c:v>2828</c:v>
                </c:pt>
                <c:pt idx="6308">
                  <c:v>6858</c:v>
                </c:pt>
                <c:pt idx="6309">
                  <c:v>9921</c:v>
                </c:pt>
                <c:pt idx="6310">
                  <c:v>6985</c:v>
                </c:pt>
                <c:pt idx="6311">
                  <c:v>2490</c:v>
                </c:pt>
                <c:pt idx="6312">
                  <c:v>2428</c:v>
                </c:pt>
                <c:pt idx="6313">
                  <c:v>1144</c:v>
                </c:pt>
                <c:pt idx="6314">
                  <c:v>8377</c:v>
                </c:pt>
                <c:pt idx="6315">
                  <c:v>10435</c:v>
                </c:pt>
                <c:pt idx="6316">
                  <c:v>5579</c:v>
                </c:pt>
                <c:pt idx="6317">
                  <c:v>9019</c:v>
                </c:pt>
                <c:pt idx="6318">
                  <c:v>3024</c:v>
                </c:pt>
                <c:pt idx="6319">
                  <c:v>10488</c:v>
                </c:pt>
                <c:pt idx="6320">
                  <c:v>927</c:v>
                </c:pt>
                <c:pt idx="6321">
                  <c:v>9009</c:v>
                </c:pt>
                <c:pt idx="6322">
                  <c:v>2674</c:v>
                </c:pt>
                <c:pt idx="6323">
                  <c:v>1813</c:v>
                </c:pt>
                <c:pt idx="6324">
                  <c:v>5958</c:v>
                </c:pt>
                <c:pt idx="6325">
                  <c:v>1751</c:v>
                </c:pt>
                <c:pt idx="6326">
                  <c:v>9306</c:v>
                </c:pt>
                <c:pt idx="6327">
                  <c:v>5846</c:v>
                </c:pt>
                <c:pt idx="6328">
                  <c:v>2023</c:v>
                </c:pt>
                <c:pt idx="6329">
                  <c:v>6304</c:v>
                </c:pt>
                <c:pt idx="6330">
                  <c:v>10405</c:v>
                </c:pt>
                <c:pt idx="6331">
                  <c:v>5335</c:v>
                </c:pt>
                <c:pt idx="6332">
                  <c:v>8509</c:v>
                </c:pt>
                <c:pt idx="6333">
                  <c:v>5050</c:v>
                </c:pt>
                <c:pt idx="6334">
                  <c:v>8936</c:v>
                </c:pt>
                <c:pt idx="6335">
                  <c:v>5628</c:v>
                </c:pt>
                <c:pt idx="6336">
                  <c:v>4396</c:v>
                </c:pt>
                <c:pt idx="6337">
                  <c:v>5245</c:v>
                </c:pt>
                <c:pt idx="6338">
                  <c:v>3341</c:v>
                </c:pt>
                <c:pt idx="6339">
                  <c:v>7206</c:v>
                </c:pt>
                <c:pt idx="6340">
                  <c:v>281</c:v>
                </c:pt>
                <c:pt idx="6341">
                  <c:v>4758</c:v>
                </c:pt>
                <c:pt idx="6342">
                  <c:v>9950</c:v>
                </c:pt>
                <c:pt idx="6343">
                  <c:v>7483</c:v>
                </c:pt>
                <c:pt idx="6344">
                  <c:v>4374</c:v>
                </c:pt>
                <c:pt idx="6345">
                  <c:v>4786</c:v>
                </c:pt>
                <c:pt idx="6346">
                  <c:v>8369</c:v>
                </c:pt>
                <c:pt idx="6347">
                  <c:v>2539</c:v>
                </c:pt>
                <c:pt idx="6348">
                  <c:v>2570</c:v>
                </c:pt>
                <c:pt idx="6349">
                  <c:v>7039</c:v>
                </c:pt>
                <c:pt idx="6350">
                  <c:v>5040</c:v>
                </c:pt>
                <c:pt idx="6351">
                  <c:v>8868</c:v>
                </c:pt>
                <c:pt idx="6352">
                  <c:v>5326</c:v>
                </c:pt>
                <c:pt idx="6353">
                  <c:v>8251</c:v>
                </c:pt>
                <c:pt idx="6354">
                  <c:v>1308</c:v>
                </c:pt>
                <c:pt idx="6355">
                  <c:v>9218</c:v>
                </c:pt>
                <c:pt idx="6356">
                  <c:v>9145</c:v>
                </c:pt>
                <c:pt idx="6357">
                  <c:v>3498</c:v>
                </c:pt>
                <c:pt idx="6358">
                  <c:v>8088</c:v>
                </c:pt>
                <c:pt idx="6359">
                  <c:v>999</c:v>
                </c:pt>
                <c:pt idx="6360">
                  <c:v>6639</c:v>
                </c:pt>
                <c:pt idx="6361">
                  <c:v>7898</c:v>
                </c:pt>
                <c:pt idx="6362">
                  <c:v>475</c:v>
                </c:pt>
                <c:pt idx="6363">
                  <c:v>8089</c:v>
                </c:pt>
                <c:pt idx="6364">
                  <c:v>10039</c:v>
                </c:pt>
                <c:pt idx="6365">
                  <c:v>9658</c:v>
                </c:pt>
                <c:pt idx="6366">
                  <c:v>7235</c:v>
                </c:pt>
                <c:pt idx="6367">
                  <c:v>3138</c:v>
                </c:pt>
                <c:pt idx="6368">
                  <c:v>2225</c:v>
                </c:pt>
                <c:pt idx="6369">
                  <c:v>7746</c:v>
                </c:pt>
                <c:pt idx="6370">
                  <c:v>1630</c:v>
                </c:pt>
                <c:pt idx="6371">
                  <c:v>10072</c:v>
                </c:pt>
                <c:pt idx="6372">
                  <c:v>2723</c:v>
                </c:pt>
                <c:pt idx="6373">
                  <c:v>3855</c:v>
                </c:pt>
                <c:pt idx="6374">
                  <c:v>10465</c:v>
                </c:pt>
                <c:pt idx="6375">
                  <c:v>9829</c:v>
                </c:pt>
                <c:pt idx="6376">
                  <c:v>2734</c:v>
                </c:pt>
                <c:pt idx="6377">
                  <c:v>3117</c:v>
                </c:pt>
                <c:pt idx="6378">
                  <c:v>6063</c:v>
                </c:pt>
                <c:pt idx="6379">
                  <c:v>107</c:v>
                </c:pt>
                <c:pt idx="6380">
                  <c:v>3610</c:v>
                </c:pt>
                <c:pt idx="6381">
                  <c:v>2860</c:v>
                </c:pt>
                <c:pt idx="6382">
                  <c:v>2777</c:v>
                </c:pt>
                <c:pt idx="6383">
                  <c:v>9309</c:v>
                </c:pt>
                <c:pt idx="6384">
                  <c:v>3880</c:v>
                </c:pt>
                <c:pt idx="6385">
                  <c:v>1197</c:v>
                </c:pt>
                <c:pt idx="6386">
                  <c:v>9737</c:v>
                </c:pt>
                <c:pt idx="6387">
                  <c:v>7779</c:v>
                </c:pt>
                <c:pt idx="6388">
                  <c:v>5468</c:v>
                </c:pt>
                <c:pt idx="6389">
                  <c:v>6282</c:v>
                </c:pt>
                <c:pt idx="6390">
                  <c:v>6347</c:v>
                </c:pt>
                <c:pt idx="6391">
                  <c:v>2083</c:v>
                </c:pt>
                <c:pt idx="6392">
                  <c:v>6686</c:v>
                </c:pt>
                <c:pt idx="6393">
                  <c:v>9128</c:v>
                </c:pt>
                <c:pt idx="6394">
                  <c:v>2351</c:v>
                </c:pt>
                <c:pt idx="6395">
                  <c:v>714</c:v>
                </c:pt>
                <c:pt idx="6396">
                  <c:v>1925</c:v>
                </c:pt>
                <c:pt idx="6397">
                  <c:v>6074</c:v>
                </c:pt>
                <c:pt idx="6398">
                  <c:v>10206</c:v>
                </c:pt>
                <c:pt idx="6399">
                  <c:v>8445</c:v>
                </c:pt>
                <c:pt idx="6400">
                  <c:v>2989</c:v>
                </c:pt>
                <c:pt idx="6401">
                  <c:v>2193</c:v>
                </c:pt>
                <c:pt idx="6402">
                  <c:v>10418</c:v>
                </c:pt>
                <c:pt idx="6403">
                  <c:v>3702</c:v>
                </c:pt>
                <c:pt idx="6404">
                  <c:v>7377</c:v>
                </c:pt>
                <c:pt idx="6405">
                  <c:v>7212</c:v>
                </c:pt>
                <c:pt idx="6406">
                  <c:v>167</c:v>
                </c:pt>
                <c:pt idx="6407">
                  <c:v>3879</c:v>
                </c:pt>
                <c:pt idx="6408">
                  <c:v>6467</c:v>
                </c:pt>
                <c:pt idx="6409">
                  <c:v>9255</c:v>
                </c:pt>
                <c:pt idx="6410">
                  <c:v>1306</c:v>
                </c:pt>
                <c:pt idx="6411">
                  <c:v>7099</c:v>
                </c:pt>
                <c:pt idx="6412">
                  <c:v>9168</c:v>
                </c:pt>
                <c:pt idx="6413">
                  <c:v>7664</c:v>
                </c:pt>
                <c:pt idx="6414">
                  <c:v>7125</c:v>
                </c:pt>
                <c:pt idx="6415">
                  <c:v>3020</c:v>
                </c:pt>
                <c:pt idx="6416">
                  <c:v>6163</c:v>
                </c:pt>
                <c:pt idx="6417">
                  <c:v>3717</c:v>
                </c:pt>
                <c:pt idx="6418">
                  <c:v>9728</c:v>
                </c:pt>
                <c:pt idx="6419">
                  <c:v>2319</c:v>
                </c:pt>
                <c:pt idx="6420">
                  <c:v>3744</c:v>
                </c:pt>
                <c:pt idx="6421">
                  <c:v>2626</c:v>
                </c:pt>
                <c:pt idx="6422">
                  <c:v>6114</c:v>
                </c:pt>
                <c:pt idx="6423">
                  <c:v>7434</c:v>
                </c:pt>
                <c:pt idx="6424">
                  <c:v>6587</c:v>
                </c:pt>
                <c:pt idx="6425">
                  <c:v>5981</c:v>
                </c:pt>
                <c:pt idx="6426">
                  <c:v>6050</c:v>
                </c:pt>
                <c:pt idx="6427">
                  <c:v>1744</c:v>
                </c:pt>
                <c:pt idx="6428">
                  <c:v>1319</c:v>
                </c:pt>
                <c:pt idx="6429">
                  <c:v>2303</c:v>
                </c:pt>
                <c:pt idx="6430">
                  <c:v>8497</c:v>
                </c:pt>
                <c:pt idx="6431">
                  <c:v>10315</c:v>
                </c:pt>
                <c:pt idx="6432">
                  <c:v>9589</c:v>
                </c:pt>
                <c:pt idx="6433">
                  <c:v>10371</c:v>
                </c:pt>
                <c:pt idx="6434">
                  <c:v>7647</c:v>
                </c:pt>
                <c:pt idx="6435">
                  <c:v>5046</c:v>
                </c:pt>
                <c:pt idx="6436">
                  <c:v>1196</c:v>
                </c:pt>
                <c:pt idx="6437">
                  <c:v>441</c:v>
                </c:pt>
                <c:pt idx="6438">
                  <c:v>3676</c:v>
                </c:pt>
                <c:pt idx="6439">
                  <c:v>8513</c:v>
                </c:pt>
                <c:pt idx="6440">
                  <c:v>9780</c:v>
                </c:pt>
                <c:pt idx="6441">
                  <c:v>6311</c:v>
                </c:pt>
                <c:pt idx="6442">
                  <c:v>3145</c:v>
                </c:pt>
                <c:pt idx="6443">
                  <c:v>7607</c:v>
                </c:pt>
                <c:pt idx="6444">
                  <c:v>7465</c:v>
                </c:pt>
                <c:pt idx="6445">
                  <c:v>3227</c:v>
                </c:pt>
                <c:pt idx="6446">
                  <c:v>10102</c:v>
                </c:pt>
                <c:pt idx="6447">
                  <c:v>484</c:v>
                </c:pt>
                <c:pt idx="6448">
                  <c:v>9220</c:v>
                </c:pt>
                <c:pt idx="6449">
                  <c:v>2949</c:v>
                </c:pt>
                <c:pt idx="6450">
                  <c:v>4999</c:v>
                </c:pt>
                <c:pt idx="6451">
                  <c:v>778</c:v>
                </c:pt>
                <c:pt idx="6452">
                  <c:v>328</c:v>
                </c:pt>
                <c:pt idx="6453">
                  <c:v>10243</c:v>
                </c:pt>
                <c:pt idx="6454">
                  <c:v>8787</c:v>
                </c:pt>
                <c:pt idx="6455">
                  <c:v>1341</c:v>
                </c:pt>
                <c:pt idx="6456">
                  <c:v>5735</c:v>
                </c:pt>
                <c:pt idx="6457">
                  <c:v>4512</c:v>
                </c:pt>
                <c:pt idx="6458">
                  <c:v>10209</c:v>
                </c:pt>
                <c:pt idx="6459">
                  <c:v>8634</c:v>
                </c:pt>
                <c:pt idx="6460">
                  <c:v>1955</c:v>
                </c:pt>
                <c:pt idx="6461">
                  <c:v>6023</c:v>
                </c:pt>
                <c:pt idx="6462">
                  <c:v>8553</c:v>
                </c:pt>
                <c:pt idx="6463">
                  <c:v>4409</c:v>
                </c:pt>
                <c:pt idx="6464">
                  <c:v>4744</c:v>
                </c:pt>
                <c:pt idx="6465">
                  <c:v>6554</c:v>
                </c:pt>
                <c:pt idx="6466">
                  <c:v>824</c:v>
                </c:pt>
                <c:pt idx="6467">
                  <c:v>8152</c:v>
                </c:pt>
                <c:pt idx="6468">
                  <c:v>2317</c:v>
                </c:pt>
                <c:pt idx="6469">
                  <c:v>3506</c:v>
                </c:pt>
                <c:pt idx="6470">
                  <c:v>5284</c:v>
                </c:pt>
                <c:pt idx="6471">
                  <c:v>6792</c:v>
                </c:pt>
                <c:pt idx="6472">
                  <c:v>10077</c:v>
                </c:pt>
                <c:pt idx="6473">
                  <c:v>511</c:v>
                </c:pt>
                <c:pt idx="6474">
                  <c:v>3135</c:v>
                </c:pt>
                <c:pt idx="6475">
                  <c:v>3448</c:v>
                </c:pt>
                <c:pt idx="6476">
                  <c:v>535</c:v>
                </c:pt>
                <c:pt idx="6477">
                  <c:v>10166</c:v>
                </c:pt>
                <c:pt idx="6478">
                  <c:v>7034</c:v>
                </c:pt>
                <c:pt idx="6479">
                  <c:v>9426</c:v>
                </c:pt>
                <c:pt idx="6480">
                  <c:v>7061</c:v>
                </c:pt>
                <c:pt idx="6481">
                  <c:v>384</c:v>
                </c:pt>
                <c:pt idx="6482">
                  <c:v>7490</c:v>
                </c:pt>
                <c:pt idx="6483">
                  <c:v>8907</c:v>
                </c:pt>
                <c:pt idx="6484">
                  <c:v>9544</c:v>
                </c:pt>
                <c:pt idx="6485">
                  <c:v>5538</c:v>
                </c:pt>
                <c:pt idx="6486">
                  <c:v>2120</c:v>
                </c:pt>
                <c:pt idx="6487">
                  <c:v>3568</c:v>
                </c:pt>
                <c:pt idx="6488">
                  <c:v>5822</c:v>
                </c:pt>
                <c:pt idx="6489">
                  <c:v>4411</c:v>
                </c:pt>
                <c:pt idx="6490">
                  <c:v>9698</c:v>
                </c:pt>
                <c:pt idx="6491">
                  <c:v>3063</c:v>
                </c:pt>
                <c:pt idx="6492">
                  <c:v>6108</c:v>
                </c:pt>
                <c:pt idx="6493">
                  <c:v>8429</c:v>
                </c:pt>
                <c:pt idx="6494">
                  <c:v>6593</c:v>
                </c:pt>
                <c:pt idx="6495">
                  <c:v>6014</c:v>
                </c:pt>
                <c:pt idx="6496">
                  <c:v>10004</c:v>
                </c:pt>
                <c:pt idx="6497">
                  <c:v>8765</c:v>
                </c:pt>
                <c:pt idx="6498">
                  <c:v>9889</c:v>
                </c:pt>
                <c:pt idx="6499">
                  <c:v>926</c:v>
                </c:pt>
                <c:pt idx="6500">
                  <c:v>2401</c:v>
                </c:pt>
                <c:pt idx="6501">
                  <c:v>3664</c:v>
                </c:pt>
                <c:pt idx="6502">
                  <c:v>3833</c:v>
                </c:pt>
                <c:pt idx="6503">
                  <c:v>3985</c:v>
                </c:pt>
                <c:pt idx="6504">
                  <c:v>5740</c:v>
                </c:pt>
                <c:pt idx="6505">
                  <c:v>10014</c:v>
                </c:pt>
                <c:pt idx="6506">
                  <c:v>4271</c:v>
                </c:pt>
                <c:pt idx="6507">
                  <c:v>9150</c:v>
                </c:pt>
                <c:pt idx="6508">
                  <c:v>4493</c:v>
                </c:pt>
                <c:pt idx="6509">
                  <c:v>5829</c:v>
                </c:pt>
                <c:pt idx="6510">
                  <c:v>6069</c:v>
                </c:pt>
                <c:pt idx="6511">
                  <c:v>6636</c:v>
                </c:pt>
                <c:pt idx="6512">
                  <c:v>5052</c:v>
                </c:pt>
                <c:pt idx="6513">
                  <c:v>7408</c:v>
                </c:pt>
                <c:pt idx="6514">
                  <c:v>5289</c:v>
                </c:pt>
                <c:pt idx="6515">
                  <c:v>3706</c:v>
                </c:pt>
                <c:pt idx="6516">
                  <c:v>9839</c:v>
                </c:pt>
                <c:pt idx="6517">
                  <c:v>7626</c:v>
                </c:pt>
                <c:pt idx="6518">
                  <c:v>1958</c:v>
                </c:pt>
                <c:pt idx="6519">
                  <c:v>3270</c:v>
                </c:pt>
                <c:pt idx="6520">
                  <c:v>4030</c:v>
                </c:pt>
                <c:pt idx="6521">
                  <c:v>3817</c:v>
                </c:pt>
                <c:pt idx="6522">
                  <c:v>235</c:v>
                </c:pt>
                <c:pt idx="6523">
                  <c:v>3994</c:v>
                </c:pt>
                <c:pt idx="6524">
                  <c:v>9571</c:v>
                </c:pt>
                <c:pt idx="6525">
                  <c:v>6773</c:v>
                </c:pt>
                <c:pt idx="6526">
                  <c:v>7637</c:v>
                </c:pt>
                <c:pt idx="6527">
                  <c:v>10151</c:v>
                </c:pt>
                <c:pt idx="6528">
                  <c:v>186</c:v>
                </c:pt>
                <c:pt idx="6529">
                  <c:v>9738</c:v>
                </c:pt>
                <c:pt idx="6530">
                  <c:v>5266</c:v>
                </c:pt>
                <c:pt idx="6531">
                  <c:v>10270</c:v>
                </c:pt>
                <c:pt idx="6532">
                  <c:v>2280</c:v>
                </c:pt>
                <c:pt idx="6533">
                  <c:v>7881</c:v>
                </c:pt>
                <c:pt idx="6534">
                  <c:v>6680</c:v>
                </c:pt>
                <c:pt idx="6535">
                  <c:v>2600</c:v>
                </c:pt>
                <c:pt idx="6536">
                  <c:v>7595</c:v>
                </c:pt>
                <c:pt idx="6537">
                  <c:v>9212</c:v>
                </c:pt>
                <c:pt idx="6538">
                  <c:v>2520</c:v>
                </c:pt>
                <c:pt idx="6539">
                  <c:v>1183</c:v>
                </c:pt>
                <c:pt idx="6540">
                  <c:v>7901</c:v>
                </c:pt>
                <c:pt idx="6541">
                  <c:v>2789</c:v>
                </c:pt>
                <c:pt idx="6542">
                  <c:v>3876</c:v>
                </c:pt>
                <c:pt idx="6543">
                  <c:v>9684</c:v>
                </c:pt>
                <c:pt idx="6544">
                  <c:v>5903</c:v>
                </c:pt>
                <c:pt idx="6545">
                  <c:v>15</c:v>
                </c:pt>
                <c:pt idx="6546">
                  <c:v>6417</c:v>
                </c:pt>
                <c:pt idx="6547">
                  <c:v>7320</c:v>
                </c:pt>
                <c:pt idx="6548">
                  <c:v>3470</c:v>
                </c:pt>
                <c:pt idx="6549">
                  <c:v>7617</c:v>
                </c:pt>
                <c:pt idx="6550">
                  <c:v>4453</c:v>
                </c:pt>
                <c:pt idx="6551">
                  <c:v>5512</c:v>
                </c:pt>
                <c:pt idx="6552">
                  <c:v>9545</c:v>
                </c:pt>
                <c:pt idx="6553">
                  <c:v>8783</c:v>
                </c:pt>
                <c:pt idx="6554">
                  <c:v>8483</c:v>
                </c:pt>
                <c:pt idx="6555">
                  <c:v>6549</c:v>
                </c:pt>
                <c:pt idx="6556">
                  <c:v>3162</c:v>
                </c:pt>
                <c:pt idx="6557">
                  <c:v>7424</c:v>
                </c:pt>
                <c:pt idx="6558">
                  <c:v>4203</c:v>
                </c:pt>
                <c:pt idx="6559">
                  <c:v>7928</c:v>
                </c:pt>
                <c:pt idx="6560">
                  <c:v>8660</c:v>
                </c:pt>
                <c:pt idx="6561">
                  <c:v>8827</c:v>
                </c:pt>
                <c:pt idx="6562">
                  <c:v>3222</c:v>
                </c:pt>
                <c:pt idx="6563">
                  <c:v>2427</c:v>
                </c:pt>
                <c:pt idx="6564">
                  <c:v>4653</c:v>
                </c:pt>
                <c:pt idx="6565">
                  <c:v>1967</c:v>
                </c:pt>
                <c:pt idx="6566">
                  <c:v>699</c:v>
                </c:pt>
                <c:pt idx="6567">
                  <c:v>4611</c:v>
                </c:pt>
                <c:pt idx="6568">
                  <c:v>10112</c:v>
                </c:pt>
                <c:pt idx="6569">
                  <c:v>4424</c:v>
                </c:pt>
                <c:pt idx="6570">
                  <c:v>4108</c:v>
                </c:pt>
                <c:pt idx="6571">
                  <c:v>8278</c:v>
                </c:pt>
                <c:pt idx="6572">
                  <c:v>957</c:v>
                </c:pt>
                <c:pt idx="6573">
                  <c:v>6452</c:v>
                </c:pt>
                <c:pt idx="6574">
                  <c:v>10169</c:v>
                </c:pt>
                <c:pt idx="6575">
                  <c:v>1459</c:v>
                </c:pt>
                <c:pt idx="6576">
                  <c:v>9470</c:v>
                </c:pt>
                <c:pt idx="6577">
                  <c:v>8807</c:v>
                </c:pt>
                <c:pt idx="6578">
                  <c:v>3691</c:v>
                </c:pt>
                <c:pt idx="6579">
                  <c:v>6178</c:v>
                </c:pt>
                <c:pt idx="6580">
                  <c:v>3633</c:v>
                </c:pt>
                <c:pt idx="6581">
                  <c:v>667</c:v>
                </c:pt>
                <c:pt idx="6582">
                  <c:v>1656</c:v>
                </c:pt>
                <c:pt idx="6583">
                  <c:v>2870</c:v>
                </c:pt>
                <c:pt idx="6584">
                  <c:v>2746</c:v>
                </c:pt>
                <c:pt idx="6585">
                  <c:v>958</c:v>
                </c:pt>
                <c:pt idx="6586">
                  <c:v>9712</c:v>
                </c:pt>
                <c:pt idx="6587">
                  <c:v>8437</c:v>
                </c:pt>
                <c:pt idx="6588">
                  <c:v>929</c:v>
                </c:pt>
                <c:pt idx="6589">
                  <c:v>8981</c:v>
                </c:pt>
                <c:pt idx="6590">
                  <c:v>1549</c:v>
                </c:pt>
                <c:pt idx="6591">
                  <c:v>700</c:v>
                </c:pt>
                <c:pt idx="6592">
                  <c:v>10263</c:v>
                </c:pt>
                <c:pt idx="6593">
                  <c:v>1314</c:v>
                </c:pt>
                <c:pt idx="6594">
                  <c:v>4105</c:v>
                </c:pt>
                <c:pt idx="6595">
                  <c:v>449</c:v>
                </c:pt>
                <c:pt idx="6596">
                  <c:v>525</c:v>
                </c:pt>
                <c:pt idx="6597">
                  <c:v>4709</c:v>
                </c:pt>
                <c:pt idx="6598">
                  <c:v>3637</c:v>
                </c:pt>
                <c:pt idx="6599">
                  <c:v>4019</c:v>
                </c:pt>
                <c:pt idx="6600">
                  <c:v>1921</c:v>
                </c:pt>
                <c:pt idx="6601">
                  <c:v>7274</c:v>
                </c:pt>
                <c:pt idx="6602">
                  <c:v>3374</c:v>
                </c:pt>
                <c:pt idx="6603">
                  <c:v>2201</c:v>
                </c:pt>
                <c:pt idx="6604">
                  <c:v>3453</c:v>
                </c:pt>
                <c:pt idx="6605">
                  <c:v>7045</c:v>
                </c:pt>
                <c:pt idx="6606">
                  <c:v>9311</c:v>
                </c:pt>
                <c:pt idx="6607">
                  <c:v>6365</c:v>
                </c:pt>
                <c:pt idx="6608">
                  <c:v>2135</c:v>
                </c:pt>
                <c:pt idx="6609">
                  <c:v>8311</c:v>
                </c:pt>
                <c:pt idx="6610">
                  <c:v>7998</c:v>
                </c:pt>
                <c:pt idx="6611">
                  <c:v>6933</c:v>
                </c:pt>
                <c:pt idx="6612">
                  <c:v>7017</c:v>
                </c:pt>
                <c:pt idx="6613">
                  <c:v>3406</c:v>
                </c:pt>
                <c:pt idx="6614">
                  <c:v>7317</c:v>
                </c:pt>
                <c:pt idx="6615">
                  <c:v>9598</c:v>
                </c:pt>
                <c:pt idx="6616">
                  <c:v>1347</c:v>
                </c:pt>
                <c:pt idx="6617">
                  <c:v>8929</c:v>
                </c:pt>
                <c:pt idx="6618">
                  <c:v>8958</c:v>
                </c:pt>
                <c:pt idx="6619">
                  <c:v>7541</c:v>
                </c:pt>
                <c:pt idx="6620">
                  <c:v>9050</c:v>
                </c:pt>
                <c:pt idx="6621">
                  <c:v>2920</c:v>
                </c:pt>
                <c:pt idx="6622">
                  <c:v>8157</c:v>
                </c:pt>
                <c:pt idx="6623">
                  <c:v>9522</c:v>
                </c:pt>
                <c:pt idx="6624">
                  <c:v>6849</c:v>
                </c:pt>
                <c:pt idx="6625">
                  <c:v>3695</c:v>
                </c:pt>
                <c:pt idx="6626">
                  <c:v>3771</c:v>
                </c:pt>
                <c:pt idx="6627">
                  <c:v>1415</c:v>
                </c:pt>
                <c:pt idx="6628">
                  <c:v>4142</c:v>
                </c:pt>
                <c:pt idx="6629">
                  <c:v>6903</c:v>
                </c:pt>
                <c:pt idx="6630">
                  <c:v>68</c:v>
                </c:pt>
                <c:pt idx="6631">
                  <c:v>1172</c:v>
                </c:pt>
                <c:pt idx="6632">
                  <c:v>7013</c:v>
                </c:pt>
                <c:pt idx="6633">
                  <c:v>601</c:v>
                </c:pt>
                <c:pt idx="6634">
                  <c:v>8614</c:v>
                </c:pt>
                <c:pt idx="6635">
                  <c:v>8349</c:v>
                </c:pt>
                <c:pt idx="6636">
                  <c:v>7762</c:v>
                </c:pt>
                <c:pt idx="6637">
                  <c:v>3267</c:v>
                </c:pt>
                <c:pt idx="6638">
                  <c:v>3108</c:v>
                </c:pt>
                <c:pt idx="6639">
                  <c:v>4403</c:v>
                </c:pt>
                <c:pt idx="6640">
                  <c:v>4338</c:v>
                </c:pt>
                <c:pt idx="6641">
                  <c:v>2415</c:v>
                </c:pt>
                <c:pt idx="6642">
                  <c:v>7542</c:v>
                </c:pt>
                <c:pt idx="6643">
                  <c:v>433</c:v>
                </c:pt>
                <c:pt idx="6644">
                  <c:v>5951</c:v>
                </c:pt>
                <c:pt idx="6645">
                  <c:v>9070</c:v>
                </c:pt>
                <c:pt idx="6646">
                  <c:v>87</c:v>
                </c:pt>
                <c:pt idx="6647">
                  <c:v>3514</c:v>
                </c:pt>
                <c:pt idx="6648">
                  <c:v>4365</c:v>
                </c:pt>
                <c:pt idx="6649">
                  <c:v>1311</c:v>
                </c:pt>
                <c:pt idx="6650">
                  <c:v>2560</c:v>
                </c:pt>
                <c:pt idx="6651">
                  <c:v>5420</c:v>
                </c:pt>
                <c:pt idx="6652">
                  <c:v>7558</c:v>
                </c:pt>
                <c:pt idx="6653">
                  <c:v>5544</c:v>
                </c:pt>
                <c:pt idx="6654">
                  <c:v>2020</c:v>
                </c:pt>
                <c:pt idx="6655">
                  <c:v>1676</c:v>
                </c:pt>
                <c:pt idx="6656">
                  <c:v>7838</c:v>
                </c:pt>
                <c:pt idx="6657">
                  <c:v>10448</c:v>
                </c:pt>
                <c:pt idx="6658">
                  <c:v>6442</c:v>
                </c:pt>
                <c:pt idx="6659">
                  <c:v>5219</c:v>
                </c:pt>
                <c:pt idx="6660">
                  <c:v>5862</c:v>
                </c:pt>
                <c:pt idx="6661">
                  <c:v>6295</c:v>
                </c:pt>
                <c:pt idx="6662">
                  <c:v>8858</c:v>
                </c:pt>
                <c:pt idx="6663">
                  <c:v>6878</c:v>
                </c:pt>
                <c:pt idx="6664">
                  <c:v>2907</c:v>
                </c:pt>
                <c:pt idx="6665">
                  <c:v>6581</c:v>
                </c:pt>
                <c:pt idx="6666">
                  <c:v>1461</c:v>
                </c:pt>
                <c:pt idx="6667">
                  <c:v>966</c:v>
                </c:pt>
                <c:pt idx="6668">
                  <c:v>819</c:v>
                </c:pt>
                <c:pt idx="6669">
                  <c:v>9177</c:v>
                </c:pt>
                <c:pt idx="6670">
                  <c:v>4174</c:v>
                </c:pt>
                <c:pt idx="6671">
                  <c:v>6789</c:v>
                </c:pt>
                <c:pt idx="6672">
                  <c:v>1559</c:v>
                </c:pt>
                <c:pt idx="6673">
                  <c:v>6843</c:v>
                </c:pt>
                <c:pt idx="6674">
                  <c:v>6736</c:v>
                </c:pt>
                <c:pt idx="6675">
                  <c:v>3894</c:v>
                </c:pt>
                <c:pt idx="6676">
                  <c:v>795</c:v>
                </c:pt>
                <c:pt idx="6677">
                  <c:v>7067</c:v>
                </c:pt>
                <c:pt idx="6678">
                  <c:v>4464</c:v>
                </c:pt>
                <c:pt idx="6679">
                  <c:v>3047</c:v>
                </c:pt>
                <c:pt idx="6680">
                  <c:v>2130</c:v>
                </c:pt>
                <c:pt idx="6681">
                  <c:v>5361</c:v>
                </c:pt>
                <c:pt idx="6682">
                  <c:v>7300</c:v>
                </c:pt>
                <c:pt idx="6683">
                  <c:v>8011</c:v>
                </c:pt>
                <c:pt idx="6684">
                  <c:v>7018</c:v>
                </c:pt>
                <c:pt idx="6685">
                  <c:v>40</c:v>
                </c:pt>
                <c:pt idx="6686">
                  <c:v>2968</c:v>
                </c:pt>
                <c:pt idx="6687">
                  <c:v>5334</c:v>
                </c:pt>
                <c:pt idx="6688">
                  <c:v>5282</c:v>
                </c:pt>
                <c:pt idx="6689">
                  <c:v>211</c:v>
                </c:pt>
                <c:pt idx="6690">
                  <c:v>9131</c:v>
                </c:pt>
                <c:pt idx="6691">
                  <c:v>7474</c:v>
                </c:pt>
                <c:pt idx="6692">
                  <c:v>4890</c:v>
                </c:pt>
                <c:pt idx="6693">
                  <c:v>7575</c:v>
                </c:pt>
                <c:pt idx="6694">
                  <c:v>1993</c:v>
                </c:pt>
                <c:pt idx="6695">
                  <c:v>1361</c:v>
                </c:pt>
                <c:pt idx="6696">
                  <c:v>6025</c:v>
                </c:pt>
                <c:pt idx="6697">
                  <c:v>6594</c:v>
                </c:pt>
                <c:pt idx="6698">
                  <c:v>9621</c:v>
                </c:pt>
                <c:pt idx="6699">
                  <c:v>5969</c:v>
                </c:pt>
                <c:pt idx="6700">
                  <c:v>1674</c:v>
                </c:pt>
                <c:pt idx="6701">
                  <c:v>9320</c:v>
                </c:pt>
                <c:pt idx="6702">
                  <c:v>5370</c:v>
                </c:pt>
                <c:pt idx="6703">
                  <c:v>4676</c:v>
                </c:pt>
                <c:pt idx="6704">
                  <c:v>10493</c:v>
                </c:pt>
                <c:pt idx="6705">
                  <c:v>9169</c:v>
                </c:pt>
                <c:pt idx="6706">
                  <c:v>4511</c:v>
                </c:pt>
                <c:pt idx="6707">
                  <c:v>4434</c:v>
                </c:pt>
                <c:pt idx="6708">
                  <c:v>1139</c:v>
                </c:pt>
                <c:pt idx="6709">
                  <c:v>2043</c:v>
                </c:pt>
                <c:pt idx="6710">
                  <c:v>6585</c:v>
                </c:pt>
                <c:pt idx="6711">
                  <c:v>8539</c:v>
                </c:pt>
                <c:pt idx="6712">
                  <c:v>3125</c:v>
                </c:pt>
                <c:pt idx="6713">
                  <c:v>240</c:v>
                </c:pt>
                <c:pt idx="6714">
                  <c:v>1389</c:v>
                </c:pt>
                <c:pt idx="6715">
                  <c:v>91</c:v>
                </c:pt>
                <c:pt idx="6716">
                  <c:v>8543</c:v>
                </c:pt>
                <c:pt idx="6717">
                  <c:v>10426</c:v>
                </c:pt>
                <c:pt idx="6718">
                  <c:v>9852</c:v>
                </c:pt>
                <c:pt idx="6719">
                  <c:v>8878</c:v>
                </c:pt>
                <c:pt idx="6720">
                  <c:v>9235</c:v>
                </c:pt>
                <c:pt idx="6721">
                  <c:v>2791</c:v>
                </c:pt>
                <c:pt idx="6722">
                  <c:v>5094</c:v>
                </c:pt>
                <c:pt idx="6723">
                  <c:v>7651</c:v>
                </c:pt>
                <c:pt idx="6724">
                  <c:v>10205</c:v>
                </c:pt>
                <c:pt idx="6725">
                  <c:v>8045</c:v>
                </c:pt>
                <c:pt idx="6726">
                  <c:v>10444</c:v>
                </c:pt>
                <c:pt idx="6727">
                  <c:v>4140</c:v>
                </c:pt>
                <c:pt idx="6728">
                  <c:v>3526</c:v>
                </c:pt>
                <c:pt idx="6729">
                  <c:v>10308</c:v>
                </c:pt>
                <c:pt idx="6730">
                  <c:v>3170</c:v>
                </c:pt>
                <c:pt idx="6731">
                  <c:v>4853</c:v>
                </c:pt>
                <c:pt idx="6732">
                  <c:v>7656</c:v>
                </c:pt>
                <c:pt idx="6733">
                  <c:v>1200</c:v>
                </c:pt>
                <c:pt idx="6734">
                  <c:v>639</c:v>
                </c:pt>
                <c:pt idx="6735">
                  <c:v>4589</c:v>
                </c:pt>
                <c:pt idx="6736">
                  <c:v>6240</c:v>
                </c:pt>
                <c:pt idx="6737">
                  <c:v>1567</c:v>
                </c:pt>
                <c:pt idx="6738">
                  <c:v>6839</c:v>
                </c:pt>
                <c:pt idx="6739">
                  <c:v>4953</c:v>
                </c:pt>
                <c:pt idx="6740">
                  <c:v>9676</c:v>
                </c:pt>
                <c:pt idx="6741">
                  <c:v>9240</c:v>
                </c:pt>
                <c:pt idx="6742">
                  <c:v>1223</c:v>
                </c:pt>
                <c:pt idx="6743">
                  <c:v>7165</c:v>
                </c:pt>
                <c:pt idx="6744">
                  <c:v>7840</c:v>
                </c:pt>
                <c:pt idx="6745">
                  <c:v>1929</c:v>
                </c:pt>
                <c:pt idx="6746">
                  <c:v>1806</c:v>
                </c:pt>
                <c:pt idx="6747">
                  <c:v>10250</c:v>
                </c:pt>
                <c:pt idx="6748">
                  <c:v>9110</c:v>
                </c:pt>
                <c:pt idx="6749">
                  <c:v>4916</c:v>
                </c:pt>
                <c:pt idx="6750">
                  <c:v>9435</c:v>
                </c:pt>
                <c:pt idx="6751">
                  <c:v>14</c:v>
                </c:pt>
                <c:pt idx="6752">
                  <c:v>6284</c:v>
                </c:pt>
                <c:pt idx="6753">
                  <c:v>3752</c:v>
                </c:pt>
                <c:pt idx="6754">
                  <c:v>3577</c:v>
                </c:pt>
                <c:pt idx="6755">
                  <c:v>7521</c:v>
                </c:pt>
                <c:pt idx="6756">
                  <c:v>7509</c:v>
                </c:pt>
                <c:pt idx="6757">
                  <c:v>5680</c:v>
                </c:pt>
                <c:pt idx="6758">
                  <c:v>3743</c:v>
                </c:pt>
                <c:pt idx="6759">
                  <c:v>6930</c:v>
                </c:pt>
                <c:pt idx="6760">
                  <c:v>6246</c:v>
                </c:pt>
                <c:pt idx="6761">
                  <c:v>9472</c:v>
                </c:pt>
                <c:pt idx="6762">
                  <c:v>1625</c:v>
                </c:pt>
                <c:pt idx="6763">
                  <c:v>7675</c:v>
                </c:pt>
                <c:pt idx="6764">
                  <c:v>8450</c:v>
                </c:pt>
                <c:pt idx="6765">
                  <c:v>5376</c:v>
                </c:pt>
                <c:pt idx="6766">
                  <c:v>6992</c:v>
                </c:pt>
                <c:pt idx="6767">
                  <c:v>9268</c:v>
                </c:pt>
                <c:pt idx="6768">
                  <c:v>5237</c:v>
                </c:pt>
                <c:pt idx="6769">
                  <c:v>9044</c:v>
                </c:pt>
                <c:pt idx="6770">
                  <c:v>8208</c:v>
                </c:pt>
                <c:pt idx="6771">
                  <c:v>1511</c:v>
                </c:pt>
                <c:pt idx="6772">
                  <c:v>9656</c:v>
                </c:pt>
                <c:pt idx="6773">
                  <c:v>8093</c:v>
                </c:pt>
                <c:pt idx="6774">
                  <c:v>8302</c:v>
                </c:pt>
                <c:pt idx="6775">
                  <c:v>1660</c:v>
                </c:pt>
                <c:pt idx="6776">
                  <c:v>2868</c:v>
                </c:pt>
                <c:pt idx="6777">
                  <c:v>9888</c:v>
                </c:pt>
                <c:pt idx="6778">
                  <c:v>955</c:v>
                </c:pt>
                <c:pt idx="6779">
                  <c:v>3669</c:v>
                </c:pt>
                <c:pt idx="6780">
                  <c:v>6850</c:v>
                </c:pt>
                <c:pt idx="6781">
                  <c:v>8896</c:v>
                </c:pt>
                <c:pt idx="6782">
                  <c:v>5016</c:v>
                </c:pt>
                <c:pt idx="6783">
                  <c:v>3204</c:v>
                </c:pt>
                <c:pt idx="6784">
                  <c:v>7934</c:v>
                </c:pt>
                <c:pt idx="6785">
                  <c:v>9787</c:v>
                </c:pt>
                <c:pt idx="6786">
                  <c:v>3071</c:v>
                </c:pt>
                <c:pt idx="6787">
                  <c:v>9490</c:v>
                </c:pt>
                <c:pt idx="6788">
                  <c:v>6325</c:v>
                </c:pt>
                <c:pt idx="6789">
                  <c:v>9267</c:v>
                </c:pt>
                <c:pt idx="6790">
                  <c:v>3190</c:v>
                </c:pt>
                <c:pt idx="6791">
                  <c:v>7592</c:v>
                </c:pt>
                <c:pt idx="6792">
                  <c:v>1480</c:v>
                </c:pt>
                <c:pt idx="6793">
                  <c:v>9364</c:v>
                </c:pt>
                <c:pt idx="6794">
                  <c:v>1428</c:v>
                </c:pt>
                <c:pt idx="6795">
                  <c:v>1571</c:v>
                </c:pt>
                <c:pt idx="6796">
                  <c:v>9448</c:v>
                </c:pt>
                <c:pt idx="6797">
                  <c:v>8485</c:v>
                </c:pt>
                <c:pt idx="6798">
                  <c:v>22</c:v>
                </c:pt>
                <c:pt idx="6799">
                  <c:v>7230</c:v>
                </c:pt>
                <c:pt idx="6800">
                  <c:v>8596</c:v>
                </c:pt>
                <c:pt idx="6801">
                  <c:v>5793</c:v>
                </c:pt>
                <c:pt idx="6802">
                  <c:v>5130</c:v>
                </c:pt>
                <c:pt idx="6803">
                  <c:v>9260</c:v>
                </c:pt>
                <c:pt idx="6804">
                  <c:v>6974</c:v>
                </c:pt>
                <c:pt idx="6805">
                  <c:v>5875</c:v>
                </c:pt>
                <c:pt idx="6806">
                  <c:v>7151</c:v>
                </c:pt>
                <c:pt idx="6807">
                  <c:v>4324</c:v>
                </c:pt>
                <c:pt idx="6808">
                  <c:v>6801</c:v>
                </c:pt>
                <c:pt idx="6809">
                  <c:v>1103</c:v>
                </c:pt>
                <c:pt idx="6810">
                  <c:v>8099</c:v>
                </c:pt>
                <c:pt idx="6811">
                  <c:v>4213</c:v>
                </c:pt>
                <c:pt idx="6812">
                  <c:v>1440</c:v>
                </c:pt>
                <c:pt idx="6813">
                  <c:v>8399</c:v>
                </c:pt>
                <c:pt idx="6814">
                  <c:v>334</c:v>
                </c:pt>
                <c:pt idx="6815">
                  <c:v>1467</c:v>
                </c:pt>
                <c:pt idx="6816">
                  <c:v>6237</c:v>
                </c:pt>
                <c:pt idx="6817">
                  <c:v>4441</c:v>
                </c:pt>
                <c:pt idx="6818">
                  <c:v>9643</c:v>
                </c:pt>
                <c:pt idx="6819">
                  <c:v>5609</c:v>
                </c:pt>
                <c:pt idx="6820">
                  <c:v>2304</c:v>
                </c:pt>
                <c:pt idx="6821">
                  <c:v>5806</c:v>
                </c:pt>
                <c:pt idx="6822">
                  <c:v>618</c:v>
                </c:pt>
                <c:pt idx="6823">
                  <c:v>6561</c:v>
                </c:pt>
                <c:pt idx="6824">
                  <c:v>5075</c:v>
                </c:pt>
                <c:pt idx="6825">
                  <c:v>994</c:v>
                </c:pt>
                <c:pt idx="6826">
                  <c:v>2686</c:v>
                </c:pt>
                <c:pt idx="6827">
                  <c:v>9043</c:v>
                </c:pt>
                <c:pt idx="6828">
                  <c:v>7556</c:v>
                </c:pt>
                <c:pt idx="6829">
                  <c:v>3364</c:v>
                </c:pt>
                <c:pt idx="6830">
                  <c:v>6874</c:v>
                </c:pt>
                <c:pt idx="6831">
                  <c:v>4388</c:v>
                </c:pt>
                <c:pt idx="6832">
                  <c:v>2488</c:v>
                </c:pt>
                <c:pt idx="6833">
                  <c:v>2972</c:v>
                </c:pt>
                <c:pt idx="6834">
                  <c:v>6722</c:v>
                </c:pt>
                <c:pt idx="6835">
                  <c:v>217</c:v>
                </c:pt>
                <c:pt idx="6836">
                  <c:v>1481</c:v>
                </c:pt>
                <c:pt idx="6837">
                  <c:v>1722</c:v>
                </c:pt>
                <c:pt idx="6838">
                  <c:v>10071</c:v>
                </c:pt>
                <c:pt idx="6839">
                  <c:v>9569</c:v>
                </c:pt>
                <c:pt idx="6840">
                  <c:v>6835</c:v>
                </c:pt>
                <c:pt idx="6841">
                  <c:v>1417</c:v>
                </c:pt>
                <c:pt idx="6842">
                  <c:v>5392</c:v>
                </c:pt>
                <c:pt idx="6843">
                  <c:v>2544</c:v>
                </c:pt>
                <c:pt idx="6844">
                  <c:v>4073</c:v>
                </c:pt>
                <c:pt idx="6845">
                  <c:v>7776</c:v>
                </c:pt>
                <c:pt idx="6846">
                  <c:v>8718</c:v>
                </c:pt>
                <c:pt idx="6847">
                  <c:v>4567</c:v>
                </c:pt>
                <c:pt idx="6848">
                  <c:v>8912</c:v>
                </c:pt>
                <c:pt idx="6849">
                  <c:v>241</c:v>
                </c:pt>
                <c:pt idx="6850">
                  <c:v>6206</c:v>
                </c:pt>
                <c:pt idx="6851">
                  <c:v>7423</c:v>
                </c:pt>
                <c:pt idx="6852">
                  <c:v>563</c:v>
                </c:pt>
                <c:pt idx="6853">
                  <c:v>7520</c:v>
                </c:pt>
                <c:pt idx="6854">
                  <c:v>6297</c:v>
                </c:pt>
                <c:pt idx="6855">
                  <c:v>876</c:v>
                </c:pt>
                <c:pt idx="6856">
                  <c:v>2400</c:v>
                </c:pt>
                <c:pt idx="6857">
                  <c:v>2991</c:v>
                </c:pt>
                <c:pt idx="6858">
                  <c:v>3619</c:v>
                </c:pt>
                <c:pt idx="6859">
                  <c:v>1376</c:v>
                </c:pt>
                <c:pt idx="6860">
                  <c:v>9537</c:v>
                </c:pt>
                <c:pt idx="6861">
                  <c:v>2149</c:v>
                </c:pt>
                <c:pt idx="6862">
                  <c:v>3434</c:v>
                </c:pt>
                <c:pt idx="6863">
                  <c:v>5394</c:v>
                </c:pt>
                <c:pt idx="6864">
                  <c:v>8252</c:v>
                </c:pt>
                <c:pt idx="6865">
                  <c:v>9254</c:v>
                </c:pt>
                <c:pt idx="6866">
                  <c:v>872</c:v>
                </c:pt>
                <c:pt idx="6867">
                  <c:v>9982</c:v>
                </c:pt>
                <c:pt idx="6868">
                  <c:v>7689</c:v>
                </c:pt>
                <c:pt idx="6869">
                  <c:v>2708</c:v>
                </c:pt>
                <c:pt idx="6870">
                  <c:v>2964</c:v>
                </c:pt>
                <c:pt idx="6871">
                  <c:v>4762</c:v>
                </c:pt>
                <c:pt idx="6872">
                  <c:v>8127</c:v>
                </c:pt>
                <c:pt idx="6873">
                  <c:v>1642</c:v>
                </c:pt>
                <c:pt idx="6874">
                  <c:v>7550</c:v>
                </c:pt>
                <c:pt idx="6875">
                  <c:v>8081</c:v>
                </c:pt>
                <c:pt idx="6876">
                  <c:v>7475</c:v>
                </c:pt>
                <c:pt idx="6877">
                  <c:v>3887</c:v>
                </c:pt>
                <c:pt idx="6878">
                  <c:v>7624</c:v>
                </c:pt>
                <c:pt idx="6879">
                  <c:v>102</c:v>
                </c:pt>
                <c:pt idx="6880">
                  <c:v>4428</c:v>
                </c:pt>
                <c:pt idx="6881">
                  <c:v>7586</c:v>
                </c:pt>
                <c:pt idx="6882">
                  <c:v>10008</c:v>
                </c:pt>
                <c:pt idx="6883">
                  <c:v>4489</c:v>
                </c:pt>
                <c:pt idx="6884">
                  <c:v>9653</c:v>
                </c:pt>
                <c:pt idx="6885">
                  <c:v>869</c:v>
                </c:pt>
                <c:pt idx="6886">
                  <c:v>7265</c:v>
                </c:pt>
                <c:pt idx="6887">
                  <c:v>8607</c:v>
                </c:pt>
                <c:pt idx="6888">
                  <c:v>4602</c:v>
                </c:pt>
                <c:pt idx="6889">
                  <c:v>2845</c:v>
                </c:pt>
                <c:pt idx="6890">
                  <c:v>7119</c:v>
                </c:pt>
                <c:pt idx="6891">
                  <c:v>8043</c:v>
                </c:pt>
                <c:pt idx="6892">
                  <c:v>7515</c:v>
                </c:pt>
                <c:pt idx="6893">
                  <c:v>3648</c:v>
                </c:pt>
                <c:pt idx="6894">
                  <c:v>3965</c:v>
                </c:pt>
                <c:pt idx="6895">
                  <c:v>4576</c:v>
                </c:pt>
                <c:pt idx="6896">
                  <c:v>7477</c:v>
                </c:pt>
                <c:pt idx="6897">
                  <c:v>3129</c:v>
                </c:pt>
                <c:pt idx="6898">
                  <c:v>7149</c:v>
                </c:pt>
                <c:pt idx="6899">
                  <c:v>4983</c:v>
                </c:pt>
                <c:pt idx="6900">
                  <c:v>8467</c:v>
                </c:pt>
                <c:pt idx="6901">
                  <c:v>157</c:v>
                </c:pt>
                <c:pt idx="6902">
                  <c:v>4809</c:v>
                </c:pt>
                <c:pt idx="6903">
                  <c:v>9073</c:v>
                </c:pt>
                <c:pt idx="6904">
                  <c:v>7638</c:v>
                </c:pt>
                <c:pt idx="6905">
                  <c:v>1824</c:v>
                </c:pt>
                <c:pt idx="6906">
                  <c:v>3112</c:v>
                </c:pt>
                <c:pt idx="6907">
                  <c:v>8847</c:v>
                </c:pt>
                <c:pt idx="6908">
                  <c:v>9849</c:v>
                </c:pt>
                <c:pt idx="6909">
                  <c:v>8102</c:v>
                </c:pt>
                <c:pt idx="6910">
                  <c:v>7207</c:v>
                </c:pt>
                <c:pt idx="6911">
                  <c:v>771</c:v>
                </c:pt>
                <c:pt idx="6912">
                  <c:v>2966</c:v>
                </c:pt>
                <c:pt idx="6913">
                  <c:v>7236</c:v>
                </c:pt>
                <c:pt idx="6914">
                  <c:v>7870</c:v>
                </c:pt>
                <c:pt idx="6915">
                  <c:v>279</c:v>
                </c:pt>
                <c:pt idx="6916">
                  <c:v>258</c:v>
                </c:pt>
                <c:pt idx="6917">
                  <c:v>1861</c:v>
                </c:pt>
                <c:pt idx="6918">
                  <c:v>2367</c:v>
                </c:pt>
                <c:pt idx="6919">
                  <c:v>2437</c:v>
                </c:pt>
                <c:pt idx="6920">
                  <c:v>4100</c:v>
                </c:pt>
                <c:pt idx="6921">
                  <c:v>5733</c:v>
                </c:pt>
                <c:pt idx="6922">
                  <c:v>1998</c:v>
                </c:pt>
                <c:pt idx="6923">
                  <c:v>7170</c:v>
                </c:pt>
                <c:pt idx="6924">
                  <c:v>8666</c:v>
                </c:pt>
                <c:pt idx="6925">
                  <c:v>3957</c:v>
                </c:pt>
                <c:pt idx="6926">
                  <c:v>6076</c:v>
                </c:pt>
                <c:pt idx="6927">
                  <c:v>7548</c:v>
                </c:pt>
                <c:pt idx="6928">
                  <c:v>1492</c:v>
                </c:pt>
                <c:pt idx="6929">
                  <c:v>6965</c:v>
                </c:pt>
                <c:pt idx="6930">
                  <c:v>4667</c:v>
                </c:pt>
                <c:pt idx="6931">
                  <c:v>3804</c:v>
                </c:pt>
                <c:pt idx="6932">
                  <c:v>7440</c:v>
                </c:pt>
                <c:pt idx="6933">
                  <c:v>9013</c:v>
                </c:pt>
                <c:pt idx="6934">
                  <c:v>7011</c:v>
                </c:pt>
                <c:pt idx="6935">
                  <c:v>3209</c:v>
                </c:pt>
                <c:pt idx="6936">
                  <c:v>8308</c:v>
                </c:pt>
                <c:pt idx="6937">
                  <c:v>3392</c:v>
                </c:pt>
                <c:pt idx="6938">
                  <c:v>722</c:v>
                </c:pt>
                <c:pt idx="6939">
                  <c:v>9191</c:v>
                </c:pt>
                <c:pt idx="6940">
                  <c:v>3821</c:v>
                </c:pt>
                <c:pt idx="6941">
                  <c:v>2296</c:v>
                </c:pt>
                <c:pt idx="6942">
                  <c:v>3842</c:v>
                </c:pt>
                <c:pt idx="6943">
                  <c:v>1543</c:v>
                </c:pt>
                <c:pt idx="6944">
                  <c:v>9063</c:v>
                </c:pt>
                <c:pt idx="6945">
                  <c:v>4168</c:v>
                </c:pt>
                <c:pt idx="6946">
                  <c:v>5761</c:v>
                </c:pt>
                <c:pt idx="6947">
                  <c:v>5987</c:v>
                </c:pt>
                <c:pt idx="6948">
                  <c:v>166</c:v>
                </c:pt>
                <c:pt idx="6949">
                  <c:v>6101</c:v>
                </c:pt>
                <c:pt idx="6950">
                  <c:v>1756</c:v>
                </c:pt>
                <c:pt idx="6951">
                  <c:v>3360</c:v>
                </c:pt>
                <c:pt idx="6952">
                  <c:v>4776</c:v>
                </c:pt>
                <c:pt idx="6953">
                  <c:v>9349</c:v>
                </c:pt>
                <c:pt idx="6954">
                  <c:v>4966</c:v>
                </c:pt>
                <c:pt idx="6955">
                  <c:v>7725</c:v>
                </c:pt>
                <c:pt idx="6956">
                  <c:v>2605</c:v>
                </c:pt>
                <c:pt idx="6957">
                  <c:v>1732</c:v>
                </c:pt>
                <c:pt idx="6958">
                  <c:v>681</c:v>
                </c:pt>
                <c:pt idx="6959">
                  <c:v>7555</c:v>
                </c:pt>
                <c:pt idx="6960">
                  <c:v>6918</c:v>
                </c:pt>
                <c:pt idx="6961">
                  <c:v>7832</c:v>
                </c:pt>
                <c:pt idx="6962">
                  <c:v>9303</c:v>
                </c:pt>
                <c:pt idx="6963">
                  <c:v>3166</c:v>
                </c:pt>
                <c:pt idx="6964">
                  <c:v>8459</c:v>
                </c:pt>
                <c:pt idx="6965">
                  <c:v>1028</c:v>
                </c:pt>
                <c:pt idx="6966">
                  <c:v>9460</c:v>
                </c:pt>
                <c:pt idx="6967">
                  <c:v>6354</c:v>
                </c:pt>
                <c:pt idx="6968">
                  <c:v>4242</c:v>
                </c:pt>
                <c:pt idx="6969">
                  <c:v>3110</c:v>
                </c:pt>
                <c:pt idx="6970">
                  <c:v>8438</c:v>
                </c:pt>
                <c:pt idx="6971">
                  <c:v>7713</c:v>
                </c:pt>
                <c:pt idx="6972">
                  <c:v>255</c:v>
                </c:pt>
                <c:pt idx="6973">
                  <c:v>5453</c:v>
                </c:pt>
                <c:pt idx="6974">
                  <c:v>6891</c:v>
                </c:pt>
                <c:pt idx="6975">
                  <c:v>7135</c:v>
                </c:pt>
                <c:pt idx="6976">
                  <c:v>6360</c:v>
                </c:pt>
                <c:pt idx="6977">
                  <c:v>5932</c:v>
                </c:pt>
                <c:pt idx="6978">
                  <c:v>3789</c:v>
                </c:pt>
                <c:pt idx="6979">
                  <c:v>375</c:v>
                </c:pt>
                <c:pt idx="6980">
                  <c:v>3877</c:v>
                </c:pt>
                <c:pt idx="6981">
                  <c:v>2347</c:v>
                </c:pt>
                <c:pt idx="6982">
                  <c:v>3823</c:v>
                </c:pt>
                <c:pt idx="6983">
                  <c:v>2787</c:v>
                </c:pt>
                <c:pt idx="6984">
                  <c:v>9379</c:v>
                </c:pt>
                <c:pt idx="6985">
                  <c:v>6223</c:v>
                </c:pt>
                <c:pt idx="6986">
                  <c:v>8644</c:v>
                </c:pt>
                <c:pt idx="6987">
                  <c:v>7336</c:v>
                </c:pt>
                <c:pt idx="6988">
                  <c:v>7412</c:v>
                </c:pt>
                <c:pt idx="6989">
                  <c:v>1614</c:v>
                </c:pt>
                <c:pt idx="6990">
                  <c:v>3323</c:v>
                </c:pt>
                <c:pt idx="6991">
                  <c:v>5532</c:v>
                </c:pt>
                <c:pt idx="6992">
                  <c:v>2297</c:v>
                </c:pt>
                <c:pt idx="6993">
                  <c:v>10386</c:v>
                </c:pt>
                <c:pt idx="6994">
                  <c:v>6453</c:v>
                </c:pt>
                <c:pt idx="6995">
                  <c:v>2733</c:v>
                </c:pt>
                <c:pt idx="6996">
                  <c:v>5494</c:v>
                </c:pt>
                <c:pt idx="6997">
                  <c:v>5695</c:v>
                </c:pt>
                <c:pt idx="6998">
                  <c:v>4254</c:v>
                </c:pt>
                <c:pt idx="6999">
                  <c:v>8473</c:v>
                </c:pt>
                <c:pt idx="7000">
                  <c:v>4955</c:v>
                </c:pt>
                <c:pt idx="7001">
                  <c:v>3463</c:v>
                </c:pt>
                <c:pt idx="7002">
                  <c:v>7459</c:v>
                </c:pt>
                <c:pt idx="7003">
                  <c:v>5545</c:v>
                </c:pt>
                <c:pt idx="7004">
                  <c:v>1812</c:v>
                </c:pt>
                <c:pt idx="7005">
                  <c:v>3366</c:v>
                </c:pt>
                <c:pt idx="7006">
                  <c:v>6966</c:v>
                </c:pt>
                <c:pt idx="7007">
                  <c:v>3308</c:v>
                </c:pt>
                <c:pt idx="7008">
                  <c:v>8965</c:v>
                </c:pt>
                <c:pt idx="7009">
                  <c:v>7183</c:v>
                </c:pt>
                <c:pt idx="7010">
                  <c:v>4971</c:v>
                </c:pt>
                <c:pt idx="7011">
                  <c:v>6762</c:v>
                </c:pt>
                <c:pt idx="7012">
                  <c:v>6021</c:v>
                </c:pt>
                <c:pt idx="7013">
                  <c:v>7573</c:v>
                </c:pt>
                <c:pt idx="7014">
                  <c:v>7929</c:v>
                </c:pt>
                <c:pt idx="7015">
                  <c:v>8271</c:v>
                </c:pt>
                <c:pt idx="7016">
                  <c:v>4312</c:v>
                </c:pt>
                <c:pt idx="7017">
                  <c:v>2097</c:v>
                </c:pt>
                <c:pt idx="7018">
                  <c:v>766</c:v>
                </c:pt>
                <c:pt idx="7019">
                  <c:v>5450</c:v>
                </c:pt>
                <c:pt idx="7020">
                  <c:v>7384</c:v>
                </c:pt>
                <c:pt idx="7021">
                  <c:v>10225</c:v>
                </c:pt>
                <c:pt idx="7022">
                  <c:v>1471</c:v>
                </c:pt>
                <c:pt idx="7023">
                  <c:v>666</c:v>
                </c:pt>
                <c:pt idx="7024">
                  <c:v>4498</c:v>
                </c:pt>
                <c:pt idx="7025">
                  <c:v>1671</c:v>
                </c:pt>
                <c:pt idx="7026">
                  <c:v>5033</c:v>
                </c:pt>
                <c:pt idx="7027">
                  <c:v>2615</c:v>
                </c:pt>
                <c:pt idx="7028">
                  <c:v>6866</c:v>
                </c:pt>
                <c:pt idx="7029">
                  <c:v>8361</c:v>
                </c:pt>
                <c:pt idx="7030">
                  <c:v>9123</c:v>
                </c:pt>
                <c:pt idx="7031">
                  <c:v>3818</c:v>
                </c:pt>
                <c:pt idx="7032">
                  <c:v>5276</c:v>
                </c:pt>
                <c:pt idx="7033">
                  <c:v>4681</c:v>
                </c:pt>
                <c:pt idx="7034">
                  <c:v>1443</c:v>
                </c:pt>
                <c:pt idx="7035">
                  <c:v>8460</c:v>
                </c:pt>
                <c:pt idx="7036">
                  <c:v>1844</c:v>
                </c:pt>
                <c:pt idx="7037">
                  <c:v>10494</c:v>
                </c:pt>
                <c:pt idx="7038">
                  <c:v>9425</c:v>
                </c:pt>
                <c:pt idx="7039">
                  <c:v>3859</c:v>
                </c:pt>
                <c:pt idx="7040">
                  <c:v>3235</c:v>
                </c:pt>
                <c:pt idx="7041">
                  <c:v>9826</c:v>
                </c:pt>
                <c:pt idx="7042">
                  <c:v>4734</c:v>
                </c:pt>
                <c:pt idx="7043">
                  <c:v>6190</c:v>
                </c:pt>
                <c:pt idx="7044">
                  <c:v>4625</c:v>
                </c:pt>
                <c:pt idx="7045">
                  <c:v>6688</c:v>
                </c:pt>
                <c:pt idx="7046">
                  <c:v>6166</c:v>
                </c:pt>
                <c:pt idx="7047">
                  <c:v>3262</c:v>
                </c:pt>
                <c:pt idx="7048">
                  <c:v>10054</c:v>
                </c:pt>
                <c:pt idx="7049">
                  <c:v>1804</c:v>
                </c:pt>
                <c:pt idx="7050">
                  <c:v>7197</c:v>
                </c:pt>
                <c:pt idx="7051">
                  <c:v>7501</c:v>
                </c:pt>
                <c:pt idx="7052">
                  <c:v>481</c:v>
                </c:pt>
                <c:pt idx="7053">
                  <c:v>9342</c:v>
                </c:pt>
                <c:pt idx="7054">
                  <c:v>5279</c:v>
                </c:pt>
                <c:pt idx="7055">
                  <c:v>9432</c:v>
                </c:pt>
                <c:pt idx="7056">
                  <c:v>9358</c:v>
                </c:pt>
                <c:pt idx="7057">
                  <c:v>6998</c:v>
                </c:pt>
                <c:pt idx="7058">
                  <c:v>7788</c:v>
                </c:pt>
                <c:pt idx="7059">
                  <c:v>4</c:v>
                </c:pt>
                <c:pt idx="7060">
                  <c:v>10455</c:v>
                </c:pt>
                <c:pt idx="7061">
                  <c:v>6929</c:v>
                </c:pt>
                <c:pt idx="7062">
                  <c:v>7873</c:v>
                </c:pt>
                <c:pt idx="7063">
                  <c:v>224</c:v>
                </c:pt>
                <c:pt idx="7064">
                  <c:v>2107</c:v>
                </c:pt>
                <c:pt idx="7065">
                  <c:v>4717</c:v>
                </c:pt>
                <c:pt idx="7066">
                  <c:v>10010</c:v>
                </c:pt>
                <c:pt idx="7067">
                  <c:v>3058</c:v>
                </c:pt>
                <c:pt idx="7068">
                  <c:v>5817</c:v>
                </c:pt>
                <c:pt idx="7069">
                  <c:v>1083</c:v>
                </c:pt>
                <c:pt idx="7070">
                  <c:v>2823</c:v>
                </c:pt>
                <c:pt idx="7071">
                  <c:v>1778</c:v>
                </c:pt>
                <c:pt idx="7072">
                  <c:v>5336</c:v>
                </c:pt>
                <c:pt idx="7073">
                  <c:v>655</c:v>
                </c:pt>
                <c:pt idx="7074">
                  <c:v>8885</c:v>
                </c:pt>
                <c:pt idx="7075">
                  <c:v>1839</c:v>
                </c:pt>
                <c:pt idx="7076">
                  <c:v>10456</c:v>
                </c:pt>
                <c:pt idx="7077">
                  <c:v>799</c:v>
                </c:pt>
                <c:pt idx="7078">
                  <c:v>953</c:v>
                </c:pt>
                <c:pt idx="7079">
                  <c:v>8289</c:v>
                </c:pt>
                <c:pt idx="7080">
                  <c:v>4086</c:v>
                </c:pt>
                <c:pt idx="7081">
                  <c:v>1320</c:v>
                </c:pt>
                <c:pt idx="7082">
                  <c:v>420</c:v>
                </c:pt>
                <c:pt idx="7083">
                  <c:v>5360</c:v>
                </c:pt>
                <c:pt idx="7084">
                  <c:v>6859</c:v>
                </c:pt>
                <c:pt idx="7085">
                  <c:v>5576</c:v>
                </c:pt>
                <c:pt idx="7086">
                  <c:v>551</c:v>
                </c:pt>
                <c:pt idx="7087">
                  <c:v>6037</c:v>
                </c:pt>
                <c:pt idx="7088">
                  <c:v>10420</c:v>
                </c:pt>
                <c:pt idx="7089">
                  <c:v>2276</c:v>
                </c:pt>
                <c:pt idx="7090">
                  <c:v>5149</c:v>
                </c:pt>
                <c:pt idx="7091">
                  <c:v>941</c:v>
                </c:pt>
                <c:pt idx="7092">
                  <c:v>7980</c:v>
                </c:pt>
                <c:pt idx="7093">
                  <c:v>8589</c:v>
                </c:pt>
                <c:pt idx="7094">
                  <c:v>8910</c:v>
                </c:pt>
                <c:pt idx="7095">
                  <c:v>8753</c:v>
                </c:pt>
                <c:pt idx="7096">
                  <c:v>6434</c:v>
                </c:pt>
                <c:pt idx="7097">
                  <c:v>5210</c:v>
                </c:pt>
                <c:pt idx="7098">
                  <c:v>3034</c:v>
                </c:pt>
                <c:pt idx="7099">
                  <c:v>10415</c:v>
                </c:pt>
                <c:pt idx="7100">
                  <c:v>9696</c:v>
                </c:pt>
                <c:pt idx="7101">
                  <c:v>10156</c:v>
                </c:pt>
                <c:pt idx="7102">
                  <c:v>2533</c:v>
                </c:pt>
                <c:pt idx="7103">
                  <c:v>1343</c:v>
                </c:pt>
                <c:pt idx="7104">
                  <c:v>4440</c:v>
                </c:pt>
                <c:pt idx="7105">
                  <c:v>1486</c:v>
                </c:pt>
                <c:pt idx="7106">
                  <c:v>4051</c:v>
                </c:pt>
                <c:pt idx="7107">
                  <c:v>3778</c:v>
                </c:pt>
                <c:pt idx="7108">
                  <c:v>3511</c:v>
                </c:pt>
                <c:pt idx="7109">
                  <c:v>5354</c:v>
                </c:pt>
                <c:pt idx="7110">
                  <c:v>1005</c:v>
                </c:pt>
                <c:pt idx="7111">
                  <c:v>4959</c:v>
                </c:pt>
                <c:pt idx="7112">
                  <c:v>3913</c:v>
                </c:pt>
                <c:pt idx="7113">
                  <c:v>10476</c:v>
                </c:pt>
                <c:pt idx="7114">
                  <c:v>9487</c:v>
                </c:pt>
                <c:pt idx="7115">
                  <c:v>6128</c:v>
                </c:pt>
                <c:pt idx="7116">
                  <c:v>4500</c:v>
                </c:pt>
                <c:pt idx="7117">
                  <c:v>8475</c:v>
                </c:pt>
                <c:pt idx="7118">
                  <c:v>4827</c:v>
                </c:pt>
                <c:pt idx="7119">
                  <c:v>8877</c:v>
                </c:pt>
                <c:pt idx="7120">
                  <c:v>2987</c:v>
                </c:pt>
                <c:pt idx="7121">
                  <c:v>3537</c:v>
                </c:pt>
                <c:pt idx="7122">
                  <c:v>6369</c:v>
                </c:pt>
                <c:pt idx="7123">
                  <c:v>1828</c:v>
                </c:pt>
                <c:pt idx="7124">
                  <c:v>5818</c:v>
                </c:pt>
                <c:pt idx="7125">
                  <c:v>9133</c:v>
                </c:pt>
                <c:pt idx="7126">
                  <c:v>3983</c:v>
                </c:pt>
                <c:pt idx="7127">
                  <c:v>2903</c:v>
                </c:pt>
                <c:pt idx="7128">
                  <c:v>2647</c:v>
                </c:pt>
                <c:pt idx="7129">
                  <c:v>550</c:v>
                </c:pt>
                <c:pt idx="7130">
                  <c:v>6368</c:v>
                </c:pt>
                <c:pt idx="7131">
                  <c:v>8178</c:v>
                </c:pt>
                <c:pt idx="7132">
                  <c:v>7995</c:v>
                </c:pt>
                <c:pt idx="7133">
                  <c:v>7666</c:v>
                </c:pt>
                <c:pt idx="7134">
                  <c:v>9323</c:v>
                </c:pt>
                <c:pt idx="7135">
                  <c:v>3472</c:v>
                </c:pt>
                <c:pt idx="7136">
                  <c:v>9796</c:v>
                </c:pt>
                <c:pt idx="7137">
                  <c:v>9973</c:v>
                </c:pt>
                <c:pt idx="7138">
                  <c:v>5870</c:v>
                </c:pt>
                <c:pt idx="7139">
                  <c:v>1485</c:v>
                </c:pt>
                <c:pt idx="7140">
                  <c:v>2747</c:v>
                </c:pt>
                <c:pt idx="7141">
                  <c:v>8104</c:v>
                </c:pt>
                <c:pt idx="7142">
                  <c:v>9461</c:v>
                </c:pt>
                <c:pt idx="7143">
                  <c:v>3587</c:v>
                </c:pt>
                <c:pt idx="7144">
                  <c:v>5805</c:v>
                </c:pt>
                <c:pt idx="7145">
                  <c:v>1053</c:v>
                </c:pt>
                <c:pt idx="7146">
                  <c:v>6931</c:v>
                </c:pt>
                <c:pt idx="7147">
                  <c:v>5572</c:v>
                </c:pt>
                <c:pt idx="7148">
                  <c:v>8748</c:v>
                </c:pt>
                <c:pt idx="7149">
                  <c:v>7727</c:v>
                </c:pt>
                <c:pt idx="7150">
                  <c:v>2692</c:v>
                </c:pt>
                <c:pt idx="7151">
                  <c:v>4044</c:v>
                </c:pt>
                <c:pt idx="7152">
                  <c:v>5590</c:v>
                </c:pt>
                <c:pt idx="7153">
                  <c:v>9742</c:v>
                </c:pt>
                <c:pt idx="7154">
                  <c:v>5268</c:v>
                </c:pt>
                <c:pt idx="7155">
                  <c:v>4699</c:v>
                </c:pt>
                <c:pt idx="7156">
                  <c:v>5689</c:v>
                </c:pt>
                <c:pt idx="7157">
                  <c:v>2336</c:v>
                </c:pt>
                <c:pt idx="7158">
                  <c:v>9527</c:v>
                </c:pt>
                <c:pt idx="7159">
                  <c:v>7451</c:v>
                </c:pt>
                <c:pt idx="7160">
                  <c:v>1588</c:v>
                </c:pt>
                <c:pt idx="7161">
                  <c:v>9960</c:v>
                </c:pt>
                <c:pt idx="7162">
                  <c:v>9777</c:v>
                </c:pt>
                <c:pt idx="7163">
                  <c:v>4639</c:v>
                </c:pt>
                <c:pt idx="7164">
                  <c:v>7058</c:v>
                </c:pt>
                <c:pt idx="7165">
                  <c:v>8984</c:v>
                </c:pt>
                <c:pt idx="7166">
                  <c:v>6340</c:v>
                </c:pt>
                <c:pt idx="7167">
                  <c:v>1174</c:v>
                </c:pt>
                <c:pt idx="7168">
                  <c:v>10167</c:v>
                </c:pt>
                <c:pt idx="7169">
                  <c:v>1031</c:v>
                </c:pt>
                <c:pt idx="7170">
                  <c:v>2844</c:v>
                </c:pt>
                <c:pt idx="7171">
                  <c:v>9308</c:v>
                </c:pt>
                <c:pt idx="7172">
                  <c:v>10300</c:v>
                </c:pt>
                <c:pt idx="7173">
                  <c:v>7606</c:v>
                </c:pt>
                <c:pt idx="7174">
                  <c:v>932</c:v>
                </c:pt>
                <c:pt idx="7175">
                  <c:v>7200</c:v>
                </c:pt>
                <c:pt idx="7176">
                  <c:v>3458</c:v>
                </c:pt>
                <c:pt idx="7177">
                  <c:v>7469</c:v>
                </c:pt>
                <c:pt idx="7178">
                  <c:v>2902</c:v>
                </c:pt>
                <c:pt idx="7179">
                  <c:v>2660</c:v>
                </c:pt>
                <c:pt idx="7180">
                  <c:v>8145</c:v>
                </c:pt>
                <c:pt idx="7181">
                  <c:v>5682</c:v>
                </c:pt>
                <c:pt idx="7182">
                  <c:v>6238</c:v>
                </c:pt>
                <c:pt idx="7183">
                  <c:v>6784</c:v>
                </c:pt>
                <c:pt idx="7184">
                  <c:v>8626</c:v>
                </c:pt>
                <c:pt idx="7185">
                  <c:v>10068</c:v>
                </c:pt>
                <c:pt idx="7186">
                  <c:v>10406</c:v>
                </c:pt>
                <c:pt idx="7187">
                  <c:v>2284</c:v>
                </c:pt>
                <c:pt idx="7188">
                  <c:v>1397</c:v>
                </c:pt>
                <c:pt idx="7189">
                  <c:v>8086</c:v>
                </c:pt>
                <c:pt idx="7190">
                  <c:v>7012</c:v>
                </c:pt>
                <c:pt idx="7191">
                  <c:v>7293</c:v>
                </c:pt>
                <c:pt idx="7192">
                  <c:v>7625</c:v>
                </c:pt>
                <c:pt idx="7193">
                  <c:v>5541</c:v>
                </c:pt>
                <c:pt idx="7194">
                  <c:v>8677</c:v>
                </c:pt>
                <c:pt idx="7195">
                  <c:v>9991</c:v>
                </c:pt>
                <c:pt idx="7196">
                  <c:v>8335</c:v>
                </c:pt>
                <c:pt idx="7197">
                  <c:v>7195</c:v>
                </c:pt>
                <c:pt idx="7198">
                  <c:v>2867</c:v>
                </c:pt>
                <c:pt idx="7199">
                  <c:v>9039</c:v>
                </c:pt>
                <c:pt idx="7200">
                  <c:v>1593</c:v>
                </c:pt>
                <c:pt idx="7201">
                  <c:v>1554</c:v>
                </c:pt>
                <c:pt idx="7202">
                  <c:v>7309</c:v>
                </c:pt>
                <c:pt idx="7203">
                  <c:v>4323</c:v>
                </c:pt>
                <c:pt idx="7204">
                  <c:v>226</c:v>
                </c:pt>
                <c:pt idx="7205">
                  <c:v>6745</c:v>
                </c:pt>
                <c:pt idx="7206">
                  <c:v>3783</c:v>
                </c:pt>
                <c:pt idx="7207">
                  <c:v>8234</c:v>
                </c:pt>
                <c:pt idx="7208">
                  <c:v>8915</c:v>
                </c:pt>
                <c:pt idx="7209">
                  <c:v>397</c:v>
                </c:pt>
                <c:pt idx="7210">
                  <c:v>3552</c:v>
                </c:pt>
                <c:pt idx="7211">
                  <c:v>9986</c:v>
                </c:pt>
                <c:pt idx="7212">
                  <c:v>491</c:v>
                </c:pt>
                <c:pt idx="7213">
                  <c:v>6810</c:v>
                </c:pt>
                <c:pt idx="7214">
                  <c:v>3988</c:v>
                </c:pt>
                <c:pt idx="7215">
                  <c:v>5825</c:v>
                </c:pt>
                <c:pt idx="7216">
                  <c:v>3437</c:v>
                </c:pt>
                <c:pt idx="7217">
                  <c:v>1575</c:v>
                </c:pt>
                <c:pt idx="7218">
                  <c:v>3103</c:v>
                </c:pt>
                <c:pt idx="7219">
                  <c:v>10282</c:v>
                </c:pt>
                <c:pt idx="7220">
                  <c:v>7127</c:v>
                </c:pt>
                <c:pt idx="7221">
                  <c:v>8331</c:v>
                </c:pt>
                <c:pt idx="7222">
                  <c:v>10251</c:v>
                </c:pt>
                <c:pt idx="7223">
                  <c:v>9680</c:v>
                </c:pt>
                <c:pt idx="7224">
                  <c:v>4801</c:v>
                </c:pt>
                <c:pt idx="7225">
                  <c:v>5727</c:v>
                </c:pt>
                <c:pt idx="7226">
                  <c:v>9096</c:v>
                </c:pt>
                <c:pt idx="7227">
                  <c:v>1398</c:v>
                </c:pt>
                <c:pt idx="7228">
                  <c:v>2253</c:v>
                </c:pt>
                <c:pt idx="7229">
                  <c:v>6897</c:v>
                </c:pt>
                <c:pt idx="7230">
                  <c:v>9909</c:v>
                </c:pt>
                <c:pt idx="7231">
                  <c:v>4678</c:v>
                </c:pt>
                <c:pt idx="7232">
                  <c:v>9285</c:v>
                </c:pt>
                <c:pt idx="7233">
                  <c:v>3856</c:v>
                </c:pt>
                <c:pt idx="7234">
                  <c:v>9132</c:v>
                </c:pt>
                <c:pt idx="7235">
                  <c:v>6172</c:v>
                </c:pt>
                <c:pt idx="7236">
                  <c:v>8512</c:v>
                </c:pt>
                <c:pt idx="7237">
                  <c:v>2668</c:v>
                </c:pt>
                <c:pt idx="7238">
                  <c:v>3079</c:v>
                </c:pt>
                <c:pt idx="7239">
                  <c:v>10001</c:v>
                </c:pt>
                <c:pt idx="7240">
                  <c:v>9</c:v>
                </c:pt>
                <c:pt idx="7241">
                  <c:v>8721</c:v>
                </c:pt>
                <c:pt idx="7242">
                  <c:v>5465</c:v>
                </c:pt>
                <c:pt idx="7243">
                  <c:v>2144</c:v>
                </c:pt>
                <c:pt idx="7244">
                  <c:v>7246</c:v>
                </c:pt>
                <c:pt idx="7245">
                  <c:v>447</c:v>
                </c:pt>
                <c:pt idx="7246">
                  <c:v>4960</c:v>
                </c:pt>
                <c:pt idx="7247">
                  <c:v>5564</c:v>
                </c:pt>
                <c:pt idx="7248">
                  <c:v>9371</c:v>
                </c:pt>
                <c:pt idx="7249">
                  <c:v>3529</c:v>
                </c:pt>
                <c:pt idx="7250">
                  <c:v>5999</c:v>
                </c:pt>
                <c:pt idx="7251">
                  <c:v>2880</c:v>
                </c:pt>
                <c:pt idx="7252">
                  <c:v>8062</c:v>
                </c:pt>
                <c:pt idx="7253">
                  <c:v>2168</c:v>
                </c:pt>
                <c:pt idx="7254">
                  <c:v>2315</c:v>
                </c:pt>
                <c:pt idx="7255">
                  <c:v>5946</c:v>
                </c:pt>
                <c:pt idx="7256">
                  <c:v>1917</c:v>
                </c:pt>
                <c:pt idx="7257">
                  <c:v>9778</c:v>
                </c:pt>
                <c:pt idx="7258">
                  <c:v>9032</c:v>
                </c:pt>
                <c:pt idx="7259">
                  <c:v>1999</c:v>
                </c:pt>
                <c:pt idx="7260">
                  <c:v>4376</c:v>
                </c:pt>
                <c:pt idx="7261">
                  <c:v>552</c:v>
                </c:pt>
                <c:pt idx="7262">
                  <c:v>6059</c:v>
                </c:pt>
                <c:pt idx="7263">
                  <c:v>9980</c:v>
                </c:pt>
                <c:pt idx="7264">
                  <c:v>5093</c:v>
                </c:pt>
                <c:pt idx="7265">
                  <c:v>3253</c:v>
                </c:pt>
                <c:pt idx="7266">
                  <c:v>3013</c:v>
                </c:pt>
                <c:pt idx="7267">
                  <c:v>3974</c:v>
                </c:pt>
                <c:pt idx="7268">
                  <c:v>52</c:v>
                </c:pt>
                <c:pt idx="7269">
                  <c:v>1356</c:v>
                </c:pt>
                <c:pt idx="7270">
                  <c:v>7120</c:v>
                </c:pt>
                <c:pt idx="7271">
                  <c:v>5768</c:v>
                </c:pt>
                <c:pt idx="7272">
                  <c:v>413</c:v>
                </c:pt>
                <c:pt idx="7273">
                  <c:v>3943</c:v>
                </c:pt>
                <c:pt idx="7274">
                  <c:v>5315</c:v>
                </c:pt>
                <c:pt idx="7275">
                  <c:v>2798</c:v>
                </c:pt>
                <c:pt idx="7276">
                  <c:v>4214</c:v>
                </c:pt>
                <c:pt idx="7277">
                  <c:v>1761</c:v>
                </c:pt>
                <c:pt idx="7278">
                  <c:v>6879</c:v>
                </c:pt>
                <c:pt idx="7279">
                  <c:v>7939</c:v>
                </c:pt>
                <c:pt idx="7280">
                  <c:v>2132</c:v>
                </c:pt>
                <c:pt idx="7281">
                  <c:v>1421</c:v>
                </c:pt>
                <c:pt idx="7282">
                  <c:v>9457</c:v>
                </c:pt>
                <c:pt idx="7283">
                  <c:v>2905</c:v>
                </c:pt>
                <c:pt idx="7284">
                  <c:v>8147</c:v>
                </c:pt>
                <c:pt idx="7285">
                  <c:v>6188</c:v>
                </c:pt>
                <c:pt idx="7286">
                  <c:v>1916</c:v>
                </c:pt>
                <c:pt idx="7287">
                  <c:v>4721</c:v>
                </c:pt>
                <c:pt idx="7288">
                  <c:v>1595</c:v>
                </c:pt>
                <c:pt idx="7289">
                  <c:v>387</c:v>
                </c:pt>
                <c:pt idx="7290">
                  <c:v>836</c:v>
                </c:pt>
                <c:pt idx="7291">
                  <c:v>6497</c:v>
                </c:pt>
                <c:pt idx="7292">
                  <c:v>2840</c:v>
                </c:pt>
                <c:pt idx="7293">
                  <c:v>5826</c:v>
                </c:pt>
                <c:pt idx="7294">
                  <c:v>1663</c:v>
                </c:pt>
                <c:pt idx="7295">
                  <c:v>172</c:v>
                </c:pt>
                <c:pt idx="7296">
                  <c:v>8365</c:v>
                </c:pt>
                <c:pt idx="7297">
                  <c:v>7150</c:v>
                </c:pt>
                <c:pt idx="7298">
                  <c:v>2538</c:v>
                </c:pt>
                <c:pt idx="7299">
                  <c:v>3393</c:v>
                </c:pt>
                <c:pt idx="7300">
                  <c:v>9200</c:v>
                </c:pt>
                <c:pt idx="7301">
                  <c:v>6186</c:v>
                </c:pt>
                <c:pt idx="7302">
                  <c:v>8407</c:v>
                </c:pt>
                <c:pt idx="7303">
                  <c:v>1418</c:v>
                </c:pt>
                <c:pt idx="7304">
                  <c:v>6202</c:v>
                </c:pt>
                <c:pt idx="7305">
                  <c:v>3768</c:v>
                </c:pt>
                <c:pt idx="7306">
                  <c:v>4525</c:v>
                </c:pt>
                <c:pt idx="7307">
                  <c:v>3094</c:v>
                </c:pt>
                <c:pt idx="7308">
                  <c:v>18</c:v>
                </c:pt>
                <c:pt idx="7309">
                  <c:v>1988</c:v>
                </c:pt>
                <c:pt idx="7310">
                  <c:v>10382</c:v>
                </c:pt>
                <c:pt idx="7311">
                  <c:v>4874</c:v>
                </c:pt>
                <c:pt idx="7312">
                  <c:v>5382</c:v>
                </c:pt>
                <c:pt idx="7313">
                  <c:v>8032</c:v>
                </c:pt>
                <c:pt idx="7314">
                  <c:v>2898</c:v>
                </c:pt>
                <c:pt idx="7315">
                  <c:v>1058</c:v>
                </c:pt>
                <c:pt idx="7316">
                  <c:v>284</c:v>
                </c:pt>
                <c:pt idx="7317">
                  <c:v>4931</c:v>
                </c:pt>
                <c:pt idx="7318">
                  <c:v>5241</c:v>
                </c:pt>
                <c:pt idx="7319">
                  <c:v>2956</c:v>
                </c:pt>
                <c:pt idx="7320">
                  <c:v>9270</c:v>
                </c:pt>
                <c:pt idx="7321">
                  <c:v>1954</c:v>
                </c:pt>
                <c:pt idx="7322">
                  <c:v>4846</c:v>
                </c:pt>
                <c:pt idx="7323">
                  <c:v>3531</c:v>
                </c:pt>
                <c:pt idx="7324">
                  <c:v>4128</c:v>
                </c:pt>
                <c:pt idx="7325">
                  <c:v>4797</c:v>
                </c:pt>
                <c:pt idx="7326">
                  <c:v>7643</c:v>
                </c:pt>
                <c:pt idx="7327">
                  <c:v>3206</c:v>
                </c:pt>
                <c:pt idx="7328">
                  <c:v>2291</c:v>
                </c:pt>
                <c:pt idx="7329">
                  <c:v>7801</c:v>
                </c:pt>
                <c:pt idx="7330">
                  <c:v>171</c:v>
                </c:pt>
                <c:pt idx="7331">
                  <c:v>2857</c:v>
                </c:pt>
                <c:pt idx="7332">
                  <c:v>4169</c:v>
                </c:pt>
                <c:pt idx="7333">
                  <c:v>6612</c:v>
                </c:pt>
                <c:pt idx="7334">
                  <c:v>1256</c:v>
                </c:pt>
                <c:pt idx="7335">
                  <c:v>2803</c:v>
                </c:pt>
                <c:pt idx="7336">
                  <c:v>8021</c:v>
                </c:pt>
                <c:pt idx="7337">
                  <c:v>175</c:v>
                </c:pt>
                <c:pt idx="7338">
                  <c:v>9388</c:v>
                </c:pt>
                <c:pt idx="7339">
                  <c:v>3512</c:v>
                </c:pt>
                <c:pt idx="7340">
                  <c:v>6327</c:v>
                </c:pt>
                <c:pt idx="7341">
                  <c:v>8792</c:v>
                </c:pt>
                <c:pt idx="7342">
                  <c:v>761</c:v>
                </c:pt>
                <c:pt idx="7343">
                  <c:v>2245</c:v>
                </c:pt>
                <c:pt idx="7344">
                  <c:v>2690</c:v>
                </c:pt>
                <c:pt idx="7345">
                  <c:v>887</c:v>
                </c:pt>
                <c:pt idx="7346">
                  <c:v>3086</c:v>
                </c:pt>
                <c:pt idx="7347">
                  <c:v>3272</c:v>
                </c:pt>
                <c:pt idx="7348">
                  <c:v>4262</c:v>
                </c:pt>
                <c:pt idx="7349">
                  <c:v>10115</c:v>
                </c:pt>
                <c:pt idx="7350">
                  <c:v>7627</c:v>
                </c:pt>
                <c:pt idx="7351">
                  <c:v>1295</c:v>
                </c:pt>
                <c:pt idx="7352">
                  <c:v>8802</c:v>
                </c:pt>
                <c:pt idx="7353">
                  <c:v>5117</c:v>
                </c:pt>
                <c:pt idx="7354">
                  <c:v>3814</c:v>
                </c:pt>
                <c:pt idx="7355">
                  <c:v>8382</c:v>
                </c:pt>
                <c:pt idx="7356">
                  <c:v>221</c:v>
                </c:pt>
                <c:pt idx="7357">
                  <c:v>8776</c:v>
                </c:pt>
                <c:pt idx="7358">
                  <c:v>5769</c:v>
                </c:pt>
                <c:pt idx="7359">
                  <c:v>4266</c:v>
                </c:pt>
                <c:pt idx="7360">
                  <c:v>5080</c:v>
                </c:pt>
                <c:pt idx="7361">
                  <c:v>6647</c:v>
                </c:pt>
                <c:pt idx="7362">
                  <c:v>8745</c:v>
                </c:pt>
                <c:pt idx="7363">
                  <c:v>5388</c:v>
                </c:pt>
                <c:pt idx="7364">
                  <c:v>1943</c:v>
                </c:pt>
                <c:pt idx="7365">
                  <c:v>10242</c:v>
                </c:pt>
                <c:pt idx="7366">
                  <c:v>4597</c:v>
                </c:pt>
                <c:pt idx="7367">
                  <c:v>3186</c:v>
                </c:pt>
                <c:pt idx="7368">
                  <c:v>5930</c:v>
                </c:pt>
                <c:pt idx="7369">
                  <c:v>4907</c:v>
                </c:pt>
                <c:pt idx="7370">
                  <c:v>6454</c:v>
                </c:pt>
                <c:pt idx="7371">
                  <c:v>8759</c:v>
                </c:pt>
                <c:pt idx="7372">
                  <c:v>4393</c:v>
                </c:pt>
                <c:pt idx="7373">
                  <c:v>5324</c:v>
                </c:pt>
                <c:pt idx="7374">
                  <c:v>8547</c:v>
                </c:pt>
                <c:pt idx="7375">
                  <c:v>4537</c:v>
                </c:pt>
                <c:pt idx="7376">
                  <c:v>5191</c:v>
                </c:pt>
                <c:pt idx="7377">
                  <c:v>7951</c:v>
                </c:pt>
                <c:pt idx="7378">
                  <c:v>7278</c:v>
                </c:pt>
                <c:pt idx="7379">
                  <c:v>1430</c:v>
                </c:pt>
                <c:pt idx="7380">
                  <c:v>3615</c:v>
                </c:pt>
                <c:pt idx="7381">
                  <c:v>2435</c:v>
                </c:pt>
                <c:pt idx="7382">
                  <c:v>5708</c:v>
                </c:pt>
                <c:pt idx="7383">
                  <c:v>6770</c:v>
                </c:pt>
                <c:pt idx="7384">
                  <c:v>6948</c:v>
                </c:pt>
                <c:pt idx="7385">
                  <c:v>7020</c:v>
                </c:pt>
                <c:pt idx="7386">
                  <c:v>4703</c:v>
                </c:pt>
                <c:pt idx="7387">
                  <c:v>998</c:v>
                </c:pt>
                <c:pt idx="7388">
                  <c:v>1773</c:v>
                </c:pt>
                <c:pt idx="7389">
                  <c:v>6555</c:v>
                </c:pt>
                <c:pt idx="7390">
                  <c:v>2134</c:v>
                </c:pt>
                <c:pt idx="7391">
                  <c:v>4644</c:v>
                </c:pt>
                <c:pt idx="7392">
                  <c:v>8651</c:v>
                </c:pt>
                <c:pt idx="7393">
                  <c:v>7931</c:v>
                </c:pt>
                <c:pt idx="7394">
                  <c:v>4487</c:v>
                </c:pt>
                <c:pt idx="7395">
                  <c:v>6711</c:v>
                </c:pt>
                <c:pt idx="7396">
                  <c:v>4251</c:v>
                </c:pt>
                <c:pt idx="7397">
                  <c:v>6916</c:v>
                </c:pt>
                <c:pt idx="7398">
                  <c:v>1739</c:v>
                </c:pt>
                <c:pt idx="7399">
                  <c:v>330</c:v>
                </c:pt>
                <c:pt idx="7400">
                  <c:v>1337</c:v>
                </c:pt>
                <c:pt idx="7401">
                  <c:v>7861</c:v>
                </c:pt>
                <c:pt idx="7402">
                  <c:v>4034</c:v>
                </c:pt>
                <c:pt idx="7403">
                  <c:v>5446</c:v>
                </c:pt>
                <c:pt idx="7404">
                  <c:v>9310</c:v>
                </c:pt>
                <c:pt idx="7405">
                  <c:v>6872</c:v>
                </c:pt>
                <c:pt idx="7406">
                  <c:v>7684</c:v>
                </c:pt>
                <c:pt idx="7407">
                  <c:v>6018</c:v>
                </c:pt>
                <c:pt idx="7408">
                  <c:v>4261</c:v>
                </c:pt>
                <c:pt idx="7409">
                  <c:v>10375</c:v>
                </c:pt>
                <c:pt idx="7410">
                  <c:v>4038</c:v>
                </c:pt>
                <c:pt idx="7411">
                  <c:v>5779</c:v>
                </c:pt>
                <c:pt idx="7412">
                  <c:v>5739</c:v>
                </c:pt>
                <c:pt idx="7413">
                  <c:v>6447</c:v>
                </c:pt>
                <c:pt idx="7414">
                  <c:v>10429</c:v>
                </c:pt>
                <c:pt idx="7415">
                  <c:v>5486</c:v>
                </c:pt>
                <c:pt idx="7416">
                  <c:v>5718</c:v>
                </c:pt>
                <c:pt idx="7417">
                  <c:v>5196</c:v>
                </c:pt>
                <c:pt idx="7418">
                  <c:v>4285</c:v>
                </c:pt>
                <c:pt idx="7419">
                  <c:v>2258</c:v>
                </c:pt>
                <c:pt idx="7420">
                  <c:v>8226</c:v>
                </c:pt>
                <c:pt idx="7421">
                  <c:v>3936</c:v>
                </c:pt>
                <c:pt idx="7422">
                  <c:v>7789</c:v>
                </c:pt>
                <c:pt idx="7423">
                  <c:v>10370</c:v>
                </c:pt>
                <c:pt idx="7424">
                  <c:v>8943</c:v>
                </c:pt>
                <c:pt idx="7425">
                  <c:v>7221</c:v>
                </c:pt>
                <c:pt idx="7426">
                  <c:v>4638</c:v>
                </c:pt>
                <c:pt idx="7427">
                  <c:v>10342</c:v>
                </c:pt>
                <c:pt idx="7428">
                  <c:v>3570</c:v>
                </c:pt>
                <c:pt idx="7429">
                  <c:v>9713</c:v>
                </c:pt>
                <c:pt idx="7430">
                  <c:v>5456</c:v>
                </c:pt>
                <c:pt idx="7431">
                  <c:v>7661</c:v>
                </c:pt>
                <c:pt idx="7432">
                  <c:v>7502</c:v>
                </c:pt>
                <c:pt idx="7433">
                  <c:v>3023</c:v>
                </c:pt>
                <c:pt idx="7434">
                  <c:v>10121</c:v>
                </c:pt>
                <c:pt idx="7435">
                  <c:v>222</c:v>
                </c:pt>
                <c:pt idx="7436">
                  <c:v>3978</c:v>
                </c:pt>
                <c:pt idx="7437">
                  <c:v>5562</c:v>
                </c:pt>
                <c:pt idx="7438">
                  <c:v>8668</c:v>
                </c:pt>
                <c:pt idx="7439">
                  <c:v>2911</c:v>
                </c:pt>
                <c:pt idx="7440">
                  <c:v>8796</c:v>
                </c:pt>
                <c:pt idx="7441">
                  <c:v>5714</c:v>
                </c:pt>
                <c:pt idx="7442">
                  <c:v>5640</c:v>
                </c:pt>
                <c:pt idx="7443">
                  <c:v>10160</c:v>
                </c:pt>
                <c:pt idx="7444">
                  <c:v>93</c:v>
                </c:pt>
                <c:pt idx="7445">
                  <c:v>9604</c:v>
                </c:pt>
                <c:pt idx="7446">
                  <c:v>2917</c:v>
                </c:pt>
                <c:pt idx="7447">
                  <c:v>3249</c:v>
                </c:pt>
                <c:pt idx="7448">
                  <c:v>10353</c:v>
                </c:pt>
                <c:pt idx="7449">
                  <c:v>2728</c:v>
                </c:pt>
                <c:pt idx="7450">
                  <c:v>5412</c:v>
                </c:pt>
                <c:pt idx="7451">
                  <c:v>7360</c:v>
                </c:pt>
                <c:pt idx="7452">
                  <c:v>9374</c:v>
                </c:pt>
                <c:pt idx="7453">
                  <c:v>3136</c:v>
                </c:pt>
                <c:pt idx="7454">
                  <c:v>10076</c:v>
                </c:pt>
                <c:pt idx="7455">
                  <c:v>3986</c:v>
                </c:pt>
                <c:pt idx="7456">
                  <c:v>6386</c:v>
                </c:pt>
                <c:pt idx="7457">
                  <c:v>5091</c:v>
                </c:pt>
                <c:pt idx="7458">
                  <c:v>6045</c:v>
                </c:pt>
                <c:pt idx="7459">
                  <c:v>1836</c:v>
                </c:pt>
                <c:pt idx="7460">
                  <c:v>5603</c:v>
                </c:pt>
                <c:pt idx="7461">
                  <c:v>1052</c:v>
                </c:pt>
                <c:pt idx="7462">
                  <c:v>7478</c:v>
                </c:pt>
                <c:pt idx="7463">
                  <c:v>1171</c:v>
                </c:pt>
                <c:pt idx="7464">
                  <c:v>3073</c:v>
                </c:pt>
                <c:pt idx="7465">
                  <c:v>8591</c:v>
                </c:pt>
                <c:pt idx="7466">
                  <c:v>6804</c:v>
                </c:pt>
                <c:pt idx="7467">
                  <c:v>6520</c:v>
                </c:pt>
                <c:pt idx="7468">
                  <c:v>1823</c:v>
                </c:pt>
                <c:pt idx="7469">
                  <c:v>1126</c:v>
                </c:pt>
                <c:pt idx="7470">
                  <c:v>7259</c:v>
                </c:pt>
                <c:pt idx="7471">
                  <c:v>8647</c:v>
                </c:pt>
                <c:pt idx="7472">
                  <c:v>4296</c:v>
                </c:pt>
                <c:pt idx="7473">
                  <c:v>8112</c:v>
                </c:pt>
                <c:pt idx="7474">
                  <c:v>4831</c:v>
                </c:pt>
                <c:pt idx="7475">
                  <c:v>149</c:v>
                </c:pt>
                <c:pt idx="7476">
                  <c:v>4056</c:v>
                </c:pt>
                <c:pt idx="7477">
                  <c:v>9225</c:v>
                </c:pt>
                <c:pt idx="7478">
                  <c:v>755</c:v>
                </c:pt>
                <c:pt idx="7479">
                  <c:v>9605</c:v>
                </c:pt>
                <c:pt idx="7480">
                  <c:v>3827</c:v>
                </c:pt>
                <c:pt idx="7481">
                  <c:v>3093</c:v>
                </c:pt>
                <c:pt idx="7482">
                  <c:v>7326</c:v>
                </c:pt>
                <c:pt idx="7483">
                  <c:v>8712</c:v>
                </c:pt>
                <c:pt idx="7484">
                  <c:v>9781</c:v>
                </c:pt>
                <c:pt idx="7485">
                  <c:v>6024</c:v>
                </c:pt>
                <c:pt idx="7486">
                  <c:v>8961</c:v>
                </c:pt>
                <c:pt idx="7487">
                  <c:v>6685</c:v>
                </c:pt>
                <c:pt idx="7488">
                  <c:v>9650</c:v>
                </c:pt>
                <c:pt idx="7489">
                  <c:v>1342</c:v>
                </c:pt>
                <c:pt idx="7490">
                  <c:v>4557</c:v>
                </c:pt>
                <c:pt idx="7491">
                  <c:v>5876</c:v>
                </c:pt>
                <c:pt idx="7492">
                  <c:v>9943</c:v>
                </c:pt>
                <c:pt idx="7493">
                  <c:v>6575</c:v>
                </c:pt>
                <c:pt idx="7494">
                  <c:v>7994</c:v>
                </c:pt>
                <c:pt idx="7495">
                  <c:v>7936</c:v>
                </c:pt>
                <c:pt idx="7496">
                  <c:v>5067</c:v>
                </c:pt>
                <c:pt idx="7497">
                  <c:v>2523</c:v>
                </c:pt>
                <c:pt idx="7498">
                  <c:v>2512</c:v>
                </c:pt>
                <c:pt idx="7499">
                  <c:v>4671</c:v>
                </c:pt>
                <c:pt idx="7500">
                  <c:v>7563</c:v>
                </c:pt>
                <c:pt idx="7501">
                  <c:v>9552</c:v>
                </c:pt>
                <c:pt idx="7502">
                  <c:v>2706</c:v>
                </c:pt>
                <c:pt idx="7503">
                  <c:v>7993</c:v>
                </c:pt>
                <c:pt idx="7504">
                  <c:v>7733</c:v>
                </c:pt>
                <c:pt idx="7505">
                  <c:v>9745</c:v>
                </c:pt>
                <c:pt idx="7506">
                  <c:v>6562</c:v>
                </c:pt>
                <c:pt idx="7507">
                  <c:v>8491</c:v>
                </c:pt>
                <c:pt idx="7508">
                  <c:v>2976</c:v>
                </c:pt>
                <c:pt idx="7509">
                  <c:v>10442</c:v>
                </c:pt>
                <c:pt idx="7510">
                  <c:v>479</c:v>
                </c:pt>
                <c:pt idx="7511">
                  <c:v>9553</c:v>
                </c:pt>
                <c:pt idx="7512">
                  <c:v>10124</c:v>
                </c:pt>
                <c:pt idx="7513">
                  <c:v>277</c:v>
                </c:pt>
                <c:pt idx="7514">
                  <c:v>9301</c:v>
                </c:pt>
                <c:pt idx="7515">
                  <c:v>4094</c:v>
                </c:pt>
                <c:pt idx="7516">
                  <c:v>2478</c:v>
                </c:pt>
                <c:pt idx="7517">
                  <c:v>2462</c:v>
                </c:pt>
                <c:pt idx="7518">
                  <c:v>5985</c:v>
                </c:pt>
                <c:pt idx="7519">
                  <c:v>2511</c:v>
                </c:pt>
                <c:pt idx="7520">
                  <c:v>9003</c:v>
                </c:pt>
                <c:pt idx="7521">
                  <c:v>2550</c:v>
                </c:pt>
                <c:pt idx="7522">
                  <c:v>2924</c:v>
                </c:pt>
                <c:pt idx="7523">
                  <c:v>605</c:v>
                </c:pt>
                <c:pt idx="7524">
                  <c:v>1488</c:v>
                </c:pt>
                <c:pt idx="7525">
                  <c:v>1885</c:v>
                </c:pt>
                <c:pt idx="7526">
                  <c:v>6047</c:v>
                </c:pt>
                <c:pt idx="7527">
                  <c:v>237</c:v>
                </c:pt>
                <c:pt idx="7528">
                  <c:v>1068</c:v>
                </c:pt>
                <c:pt idx="7529">
                  <c:v>9775</c:v>
                </c:pt>
                <c:pt idx="7530">
                  <c:v>9847</c:v>
                </c:pt>
                <c:pt idx="7531">
                  <c:v>1659</c:v>
                </c:pt>
                <c:pt idx="7532">
                  <c:v>686</c:v>
                </c:pt>
                <c:pt idx="7533">
                  <c:v>9394</c:v>
                </c:pt>
                <c:pt idx="7534">
                  <c:v>5492</c:v>
                </c:pt>
                <c:pt idx="7535">
                  <c:v>2581</c:v>
                </c:pt>
                <c:pt idx="7536">
                  <c:v>6632</c:v>
                </c:pt>
                <c:pt idx="7537">
                  <c:v>9970</c:v>
                </c:pt>
                <c:pt idx="7538">
                  <c:v>6052</c:v>
                </c:pt>
                <c:pt idx="7539">
                  <c:v>2166</c:v>
                </c:pt>
                <c:pt idx="7540">
                  <c:v>968</c:v>
                </c:pt>
                <c:pt idx="7541">
                  <c:v>2893</c:v>
                </c:pt>
                <c:pt idx="7542">
                  <c:v>187</c:v>
                </c:pt>
                <c:pt idx="7543">
                  <c:v>1138</c:v>
                </c:pt>
                <c:pt idx="7544">
                  <c:v>5614</c:v>
                </c:pt>
                <c:pt idx="7545">
                  <c:v>2180</c:v>
                </c:pt>
                <c:pt idx="7546">
                  <c:v>6766</c:v>
                </c:pt>
                <c:pt idx="7547">
                  <c:v>7138</c:v>
                </c:pt>
                <c:pt idx="7548">
                  <c:v>9690</c:v>
                </c:pt>
                <c:pt idx="7549">
                  <c:v>2627</c:v>
                </c:pt>
                <c:pt idx="7550">
                  <c:v>1088</c:v>
                </c:pt>
                <c:pt idx="7551">
                  <c:v>9357</c:v>
                </c:pt>
                <c:pt idx="7552">
                  <c:v>6571</c:v>
                </c:pt>
                <c:pt idx="7553">
                  <c:v>1265</c:v>
                </c:pt>
                <c:pt idx="7554">
                  <c:v>9060</c:v>
                </c:pt>
                <c:pt idx="7555">
                  <c:v>6996</c:v>
                </c:pt>
                <c:pt idx="7556">
                  <c:v>2091</c:v>
                </c:pt>
                <c:pt idx="7557">
                  <c:v>10055</c:v>
                </c:pt>
                <c:pt idx="7558">
                  <c:v>6263</c:v>
                </c:pt>
                <c:pt idx="7559">
                  <c:v>1452</c:v>
                </c:pt>
                <c:pt idx="7560">
                  <c:v>6099</c:v>
                </c:pt>
                <c:pt idx="7561">
                  <c:v>2064</c:v>
                </c:pt>
                <c:pt idx="7562">
                  <c:v>6336</c:v>
                </c:pt>
                <c:pt idx="7563">
                  <c:v>5816</c:v>
                </c:pt>
                <c:pt idx="7564">
                  <c:v>2278</c:v>
                </c:pt>
                <c:pt idx="7565">
                  <c:v>8916</c:v>
                </c:pt>
                <c:pt idx="7566">
                  <c:v>8346</c:v>
                </c:pt>
                <c:pt idx="7567">
                  <c:v>415</c:v>
                </c:pt>
                <c:pt idx="7568">
                  <c:v>6096</c:v>
                </c:pt>
                <c:pt idx="7569">
                  <c:v>1303</c:v>
                </c:pt>
                <c:pt idx="7570">
                  <c:v>8631</c:v>
                </c:pt>
                <c:pt idx="7571">
                  <c:v>304</c:v>
                </c:pt>
                <c:pt idx="7572">
                  <c:v>7803</c:v>
                </c:pt>
                <c:pt idx="7573">
                  <c:v>4802</c:v>
                </c:pt>
                <c:pt idx="7574">
                  <c:v>4609</c:v>
                </c:pt>
                <c:pt idx="7575">
                  <c:v>8549</c:v>
                </c:pt>
                <c:pt idx="7576">
                  <c:v>5275</c:v>
                </c:pt>
                <c:pt idx="7577">
                  <c:v>4708</c:v>
                </c:pt>
                <c:pt idx="7578">
                  <c:v>6350</c:v>
                </c:pt>
                <c:pt idx="7579">
                  <c:v>3064</c:v>
                </c:pt>
                <c:pt idx="7580">
                  <c:v>8155</c:v>
                </c:pt>
                <c:pt idx="7581">
                  <c:v>8322</c:v>
                </c:pt>
                <c:pt idx="7582">
                  <c:v>2165</c:v>
                </c:pt>
                <c:pt idx="7583">
                  <c:v>9334</c:v>
                </c:pt>
                <c:pt idx="7584">
                  <c:v>8557</c:v>
                </c:pt>
                <c:pt idx="7585">
                  <c:v>7182</c:v>
                </c:pt>
                <c:pt idx="7586">
                  <c:v>451</c:v>
                </c:pt>
                <c:pt idx="7587">
                  <c:v>7082</c:v>
                </c:pt>
                <c:pt idx="7588">
                  <c:v>4398</c:v>
                </c:pt>
                <c:pt idx="7589">
                  <c:v>1997</c:v>
                </c:pt>
                <c:pt idx="7590">
                  <c:v>144</c:v>
                </c:pt>
                <c:pt idx="7591">
                  <c:v>7754</c:v>
                </c:pt>
                <c:pt idx="7592">
                  <c:v>8230</c:v>
                </c:pt>
                <c:pt idx="7593">
                  <c:v>6848</c:v>
                </c:pt>
                <c:pt idx="7594">
                  <c:v>6716</c:v>
                </c:pt>
                <c:pt idx="7595">
                  <c:v>4632</c:v>
                </c:pt>
                <c:pt idx="7596">
                  <c:v>8909</c:v>
                </c:pt>
                <c:pt idx="7597">
                  <c:v>4561</c:v>
                </c:pt>
                <c:pt idx="7598">
                  <c:v>8387</c:v>
                </c:pt>
                <c:pt idx="7599">
                  <c:v>5238</c:v>
                </c:pt>
                <c:pt idx="7600">
                  <c:v>1460</c:v>
                </c:pt>
                <c:pt idx="7601">
                  <c:v>8828</c:v>
                </c:pt>
                <c:pt idx="7602">
                  <c:v>6678</c:v>
                </c:pt>
                <c:pt idx="7603">
                  <c:v>787</c:v>
                </c:pt>
                <c:pt idx="7604">
                  <c:v>9568</c:v>
                </c:pt>
                <c:pt idx="7605">
                  <c:v>9730</c:v>
                </c:pt>
                <c:pt idx="7606">
                  <c:v>6444</c:v>
                </c:pt>
                <c:pt idx="7607">
                  <c:v>2507</c:v>
                </c:pt>
                <c:pt idx="7608">
                  <c:v>1877</c:v>
                </c:pt>
                <c:pt idx="7609">
                  <c:v>5421</c:v>
                </c:pt>
                <c:pt idx="7610">
                  <c:v>1617</c:v>
                </c:pt>
                <c:pt idx="7611">
                  <c:v>7855</c:v>
                </c:pt>
                <c:pt idx="7612">
                  <c:v>2864</c:v>
                </c:pt>
                <c:pt idx="7613">
                  <c:v>895</c:v>
                </c:pt>
                <c:pt idx="7614">
                  <c:v>4581</c:v>
                </c:pt>
                <c:pt idx="7615">
                  <c:v>2062</c:v>
                </c:pt>
                <c:pt idx="7616">
                  <c:v>2363</c:v>
                </c:pt>
                <c:pt idx="7617">
                  <c:v>1246</c:v>
                </c:pt>
                <c:pt idx="7618">
                  <c:v>7877</c:v>
                </c:pt>
                <c:pt idx="7619">
                  <c:v>2164</c:v>
                </c:pt>
                <c:pt idx="7620">
                  <c:v>9016</c:v>
                </c:pt>
                <c:pt idx="7621">
                  <c:v>10144</c:v>
                </c:pt>
                <c:pt idx="7622">
                  <c:v>9987</c:v>
                </c:pt>
                <c:pt idx="7623">
                  <c:v>5711</c:v>
                </c:pt>
                <c:pt idx="7624">
                  <c:v>8243</c:v>
                </c:pt>
                <c:pt idx="7625">
                  <c:v>5842</c:v>
                </c:pt>
                <c:pt idx="7626">
                  <c:v>3857</c:v>
                </c:pt>
                <c:pt idx="7627">
                  <c:v>4976</c:v>
                </c:pt>
                <c:pt idx="7628">
                  <c:v>10005</c:v>
                </c:pt>
                <c:pt idx="7629">
                  <c:v>6473</c:v>
                </c:pt>
                <c:pt idx="7630">
                  <c:v>5810</c:v>
                </c:pt>
                <c:pt idx="7631">
                  <c:v>1837</c:v>
                </c:pt>
                <c:pt idx="7632">
                  <c:v>4484</c:v>
                </c:pt>
                <c:pt idx="7633">
                  <c:v>1164</c:v>
                </c:pt>
                <c:pt idx="7634">
                  <c:v>4048</c:v>
                </c:pt>
                <c:pt idx="7635">
                  <c:v>654</c:v>
                </c:pt>
                <c:pt idx="7636">
                  <c:v>9295</c:v>
                </c:pt>
                <c:pt idx="7637">
                  <c:v>7454</c:v>
                </c:pt>
                <c:pt idx="7638">
                  <c:v>6068</c:v>
                </c:pt>
                <c:pt idx="7639">
                  <c:v>10438</c:v>
                </c:pt>
                <c:pt idx="7640">
                  <c:v>6279</c:v>
                </c:pt>
                <c:pt idx="7641">
                  <c:v>9273</c:v>
                </c:pt>
                <c:pt idx="7642">
                  <c:v>9912</c:v>
                </c:pt>
                <c:pt idx="7643">
                  <c:v>2659</c:v>
                </c:pt>
                <c:pt idx="7644">
                  <c:v>8825</c:v>
                </c:pt>
                <c:pt idx="7645">
                  <c:v>2813</c:v>
                </c:pt>
                <c:pt idx="7646">
                  <c:v>4422</c:v>
                </c:pt>
                <c:pt idx="7647">
                  <c:v>7339</c:v>
                </c:pt>
                <c:pt idx="7648">
                  <c:v>6710</c:v>
                </c:pt>
                <c:pt idx="7649">
                  <c:v>3062</c:v>
                </c:pt>
                <c:pt idx="7650">
                  <c:v>5378</c:v>
                </c:pt>
                <c:pt idx="7651">
                  <c:v>5681</c:v>
                </c:pt>
                <c:pt idx="7652">
                  <c:v>1685</c:v>
                </c:pt>
                <c:pt idx="7653">
                  <c:v>7743</c:v>
                </c:pt>
                <c:pt idx="7654">
                  <c:v>5129</c:v>
                </c:pt>
                <c:pt idx="7655">
                  <c:v>827</c:v>
                </c:pt>
                <c:pt idx="7656">
                  <c:v>9722</c:v>
                </c:pt>
                <c:pt idx="7657">
                  <c:v>1423</c:v>
                </c:pt>
                <c:pt idx="7658">
                  <c:v>4800</c:v>
                </c:pt>
                <c:pt idx="7659">
                  <c:v>406</c:v>
                </c:pt>
                <c:pt idx="7660">
                  <c:v>9093</c:v>
                </c:pt>
                <c:pt idx="7661">
                  <c:v>1124</c:v>
                </c:pt>
                <c:pt idx="7662">
                  <c:v>5691</c:v>
                </c:pt>
                <c:pt idx="7663">
                  <c:v>2112</c:v>
                </c:pt>
                <c:pt idx="7664">
                  <c:v>5338</c:v>
                </c:pt>
                <c:pt idx="7665">
                  <c:v>1779</c:v>
                </c:pt>
                <c:pt idx="7666">
                  <c:v>8939</c:v>
                </c:pt>
                <c:pt idx="7667">
                  <c:v>8283</c:v>
                </c:pt>
                <c:pt idx="7668">
                  <c:v>2809</c:v>
                </c:pt>
                <c:pt idx="7669">
                  <c:v>8951</c:v>
                </c:pt>
                <c:pt idx="7670">
                  <c:v>3147</c:v>
                </c:pt>
                <c:pt idx="7671">
                  <c:v>5874</c:v>
                </c:pt>
                <c:pt idx="7672">
                  <c:v>6824</c:v>
                </c:pt>
                <c:pt idx="7673">
                  <c:v>4881</c:v>
                </c:pt>
                <c:pt idx="7674">
                  <c:v>2115</c:v>
                </c:pt>
                <c:pt idx="7675">
                  <c:v>7511</c:v>
                </c:pt>
                <c:pt idx="7676">
                  <c:v>4014</c:v>
                </c:pt>
                <c:pt idx="7677">
                  <c:v>8146</c:v>
                </c:pt>
                <c:pt idx="7678">
                  <c:v>4401</c:v>
                </c:pt>
                <c:pt idx="7679">
                  <c:v>516</c:v>
                </c:pt>
                <c:pt idx="7680">
                  <c:v>4459</c:v>
                </c:pt>
                <c:pt idx="7681">
                  <c:v>2752</c:v>
                </c:pt>
                <c:pt idx="7682">
                  <c:v>8970</c:v>
                </c:pt>
                <c:pt idx="7683">
                  <c:v>3296</c:v>
                </c:pt>
                <c:pt idx="7684">
                  <c:v>1911</c:v>
                </c:pt>
                <c:pt idx="7685">
                  <c:v>7834</c:v>
                </c:pt>
                <c:pt idx="7686">
                  <c:v>3727</c:v>
                </c:pt>
                <c:pt idx="7687">
                  <c:v>2997</c:v>
                </c:pt>
                <c:pt idx="7688">
                  <c:v>6538</c:v>
                </c:pt>
                <c:pt idx="7689">
                  <c:v>3177</c:v>
                </c:pt>
                <c:pt idx="7690">
                  <c:v>5184</c:v>
                </c:pt>
                <c:pt idx="7691">
                  <c:v>78</c:v>
                </c:pt>
                <c:pt idx="7692">
                  <c:v>6019</c:v>
                </c:pt>
                <c:pt idx="7693">
                  <c:v>10177</c:v>
                </c:pt>
                <c:pt idx="7694">
                  <c:v>9671</c:v>
                </c:pt>
                <c:pt idx="7695">
                  <c:v>2553</c:v>
                </c:pt>
                <c:pt idx="7696">
                  <c:v>8478</c:v>
                </c:pt>
                <c:pt idx="7697">
                  <c:v>5543</c:v>
                </c:pt>
                <c:pt idx="7698">
                  <c:v>1059</c:v>
                </c:pt>
                <c:pt idx="7699">
                  <c:v>3416</c:v>
                </c:pt>
                <c:pt idx="7700">
                  <c:v>10325</c:v>
                </c:pt>
                <c:pt idx="7701">
                  <c:v>2598</c:v>
                </c:pt>
                <c:pt idx="7702">
                  <c:v>4687</c:v>
                </c:pt>
                <c:pt idx="7703">
                  <c:v>7315</c:v>
                </c:pt>
                <c:pt idx="7704">
                  <c:v>7630</c:v>
                </c:pt>
                <c:pt idx="7705">
                  <c:v>10036</c:v>
                </c:pt>
                <c:pt idx="7706">
                  <c:v>8791</c:v>
                </c:pt>
                <c:pt idx="7707">
                  <c:v>1385</c:v>
                </c:pt>
                <c:pt idx="7708">
                  <c:v>5000</c:v>
                </c:pt>
                <c:pt idx="7709">
                  <c:v>1449</c:v>
                </c:pt>
                <c:pt idx="7710">
                  <c:v>9034</c:v>
                </c:pt>
                <c:pt idx="7711">
                  <c:v>10229</c:v>
                </c:pt>
                <c:pt idx="7712">
                  <c:v>5387</c:v>
                </c:pt>
                <c:pt idx="7713">
                  <c:v>6126</c:v>
                </c:pt>
                <c:pt idx="7714">
                  <c:v>6536</c:v>
                </c:pt>
                <c:pt idx="7715">
                  <c:v>6407</c:v>
                </c:pt>
                <c:pt idx="7716">
                  <c:v>5375</c:v>
                </c:pt>
                <c:pt idx="7717">
                  <c:v>9390</c:v>
                </c:pt>
                <c:pt idx="7718">
                  <c:v>5007</c:v>
                </c:pt>
                <c:pt idx="7719">
                  <c:v>7078</c:v>
                </c:pt>
                <c:pt idx="7720">
                  <c:v>9062</c:v>
                </c:pt>
                <c:pt idx="7721">
                  <c:v>10037</c:v>
                </c:pt>
                <c:pt idx="7722">
                  <c:v>2954</c:v>
                </c:pt>
                <c:pt idx="7723">
                  <c:v>5084</c:v>
                </c:pt>
                <c:pt idx="7724">
                  <c:v>1847</c:v>
                </c:pt>
                <c:pt idx="7725">
                  <c:v>7252</c:v>
                </c:pt>
                <c:pt idx="7726">
                  <c:v>8853</c:v>
                </c:pt>
                <c:pt idx="7727">
                  <c:v>8258</c:v>
                </c:pt>
                <c:pt idx="7728">
                  <c:v>4326</c:v>
                </c:pt>
                <c:pt idx="7729">
                  <c:v>4753</c:v>
                </c:pt>
                <c:pt idx="7730">
                  <c:v>3340</c:v>
                </c:pt>
                <c:pt idx="7731">
                  <c:v>2492</c:v>
                </c:pt>
                <c:pt idx="7732">
                  <c:v>4206</c:v>
                </c:pt>
                <c:pt idx="7733">
                  <c:v>6367</c:v>
                </c:pt>
                <c:pt idx="7734">
                  <c:v>559</c:v>
                </c:pt>
                <c:pt idx="7735">
                  <c:v>6359</c:v>
                </c:pt>
                <c:pt idx="7736">
                  <c:v>5008</c:v>
                </c:pt>
                <c:pt idx="7737">
                  <c:v>9523</c:v>
                </c:pt>
                <c:pt idx="7738">
                  <c:v>7083</c:v>
                </c:pt>
                <c:pt idx="7739">
                  <c:v>4391</c:v>
                </c:pt>
                <c:pt idx="7740">
                  <c:v>104</c:v>
                </c:pt>
                <c:pt idx="7741">
                  <c:v>5087</c:v>
                </c:pt>
                <c:pt idx="7742">
                  <c:v>4540</c:v>
                </c:pt>
                <c:pt idx="7743">
                  <c:v>28</c:v>
                </c:pt>
                <c:pt idx="7744">
                  <c:v>7442</c:v>
                </c:pt>
                <c:pt idx="7745">
                  <c:v>2014</c:v>
                </c:pt>
                <c:pt idx="7746">
                  <c:v>5109</c:v>
                </c:pt>
                <c:pt idx="7747">
                  <c:v>4906</c:v>
                </c:pt>
                <c:pt idx="7748">
                  <c:v>3848</c:v>
                </c:pt>
                <c:pt idx="7749">
                  <c:v>7279</c:v>
                </c:pt>
                <c:pt idx="7750">
                  <c:v>4423</c:v>
                </c:pt>
                <c:pt idx="7751">
                  <c:v>485</c:v>
                </c:pt>
                <c:pt idx="7752">
                  <c:v>3015</c:v>
                </c:pt>
                <c:pt idx="7753">
                  <c:v>8087</c:v>
                </c:pt>
                <c:pt idx="7754">
                  <c:v>7701</c:v>
                </c:pt>
                <c:pt idx="7755">
                  <c:v>9284</c:v>
                </c:pt>
                <c:pt idx="7756">
                  <c:v>1569</c:v>
                </c:pt>
                <c:pt idx="7757">
                  <c:v>438</c:v>
                </c:pt>
                <c:pt idx="7758">
                  <c:v>1971</c:v>
                </c:pt>
                <c:pt idx="7759">
                  <c:v>5218</c:v>
                </c:pt>
                <c:pt idx="7760">
                  <c:v>562</c:v>
                </c:pt>
                <c:pt idx="7761">
                  <c:v>6596</c:v>
                </c:pt>
                <c:pt idx="7762">
                  <c:v>4820</c:v>
                </c:pt>
                <c:pt idx="7763">
                  <c:v>1419</c:v>
                </c:pt>
                <c:pt idx="7764">
                  <c:v>9560</c:v>
                </c:pt>
                <c:pt idx="7765">
                  <c:v>8319</c:v>
                </c:pt>
                <c:pt idx="7766">
                  <c:v>2124</c:v>
                </c:pt>
                <c:pt idx="7767">
                  <c:v>1207</c:v>
                </c:pt>
                <c:pt idx="7768">
                  <c:v>5869</c:v>
                </c:pt>
                <c:pt idx="7769">
                  <c:v>319</c:v>
                </c:pt>
                <c:pt idx="7770">
                  <c:v>9570</c:v>
                </c:pt>
                <c:pt idx="7771">
                  <c:v>3056</c:v>
                </c:pt>
                <c:pt idx="7772">
                  <c:v>1530</c:v>
                </c:pt>
                <c:pt idx="7773">
                  <c:v>5700</c:v>
                </c:pt>
                <c:pt idx="7774">
                  <c:v>5436</c:v>
                </c:pt>
                <c:pt idx="7775">
                  <c:v>7458</c:v>
                </c:pt>
                <c:pt idx="7776">
                  <c:v>8434</c:v>
                </c:pt>
                <c:pt idx="7777">
                  <c:v>4805</c:v>
                </c:pt>
                <c:pt idx="7778">
                  <c:v>7030</c:v>
                </c:pt>
                <c:pt idx="7779">
                  <c:v>1859</c:v>
                </c:pt>
                <c:pt idx="7780">
                  <c:v>4267</c:v>
                </c:pt>
                <c:pt idx="7781">
                  <c:v>4941</c:v>
                </c:pt>
                <c:pt idx="7782">
                  <c:v>303</c:v>
                </c:pt>
                <c:pt idx="7783">
                  <c:v>6876</c:v>
                </c:pt>
                <c:pt idx="7784">
                  <c:v>323</c:v>
                </c:pt>
                <c:pt idx="7785">
                  <c:v>8577</c:v>
                </c:pt>
                <c:pt idx="7786">
                  <c:v>9705</c:v>
                </c:pt>
                <c:pt idx="7787">
                  <c:v>1313</c:v>
                </c:pt>
                <c:pt idx="7788">
                  <c:v>10453</c:v>
                </c:pt>
                <c:pt idx="7789">
                  <c:v>7717</c:v>
                </c:pt>
                <c:pt idx="7790">
                  <c:v>3271</c:v>
                </c:pt>
                <c:pt idx="7791">
                  <c:v>2807</c:v>
                </c:pt>
                <c:pt idx="7792">
                  <c:v>4617</c:v>
                </c:pt>
                <c:pt idx="7793">
                  <c:v>7143</c:v>
                </c:pt>
                <c:pt idx="7794">
                  <c:v>1555</c:v>
                </c:pt>
                <c:pt idx="7795">
                  <c:v>9870</c:v>
                </c:pt>
                <c:pt idx="7796">
                  <c:v>5924</c:v>
                </c:pt>
                <c:pt idx="7797">
                  <c:v>2218</c:v>
                </c:pt>
                <c:pt idx="7798">
                  <c:v>4862</c:v>
                </c:pt>
                <c:pt idx="7799">
                  <c:v>5970</c:v>
                </c:pt>
                <c:pt idx="7800">
                  <c:v>7386</c:v>
                </c:pt>
                <c:pt idx="7801">
                  <c:v>4991</c:v>
                </c:pt>
                <c:pt idx="7802">
                  <c:v>8233</c:v>
                </c:pt>
                <c:pt idx="7803">
                  <c:v>4308</c:v>
                </c:pt>
                <c:pt idx="7804">
                  <c:v>4172</c:v>
                </c:pt>
                <c:pt idx="7805">
                  <c:v>9922</c:v>
                </c:pt>
                <c:pt idx="7806">
                  <c:v>3599</c:v>
                </c:pt>
                <c:pt idx="7807">
                  <c:v>7473</c:v>
                </c:pt>
                <c:pt idx="7808">
                  <c:v>529</c:v>
                </c:pt>
                <c:pt idx="7809">
                  <c:v>8415</c:v>
                </c:pt>
                <c:pt idx="7810">
                  <c:v>6267</c:v>
                </c:pt>
                <c:pt idx="7811">
                  <c:v>10312</c:v>
                </c:pt>
                <c:pt idx="7812">
                  <c:v>7333</c:v>
                </c:pt>
                <c:pt idx="7813">
                  <c:v>3041</c:v>
                </c:pt>
                <c:pt idx="7814">
                  <c:v>1915</c:v>
                </c:pt>
                <c:pt idx="7815">
                  <c:v>9515</c:v>
                </c:pt>
                <c:pt idx="7816">
                  <c:v>9244</c:v>
                </c:pt>
                <c:pt idx="7817">
                  <c:v>8693</c:v>
                </c:pt>
                <c:pt idx="7818">
                  <c:v>4783</c:v>
                </c:pt>
                <c:pt idx="7819">
                  <c:v>6546</c:v>
                </c:pt>
                <c:pt idx="7820">
                  <c:v>1229</c:v>
                </c:pt>
                <c:pt idx="7821">
                  <c:v>1384</c:v>
                </c:pt>
                <c:pt idx="7822">
                  <c:v>10090</c:v>
                </c:pt>
                <c:pt idx="7823">
                  <c:v>4912</c:v>
                </c:pt>
                <c:pt idx="7824">
                  <c:v>3061</c:v>
                </c:pt>
                <c:pt idx="7825">
                  <c:v>7708</c:v>
                </c:pt>
                <c:pt idx="7826">
                  <c:v>3476</c:v>
                </c:pt>
                <c:pt idx="7827">
                  <c:v>3203</c:v>
                </c:pt>
                <c:pt idx="7828">
                  <c:v>1532</c:v>
                </c:pt>
                <c:pt idx="7829">
                  <c:v>3809</c:v>
                </c:pt>
                <c:pt idx="7830">
                  <c:v>10057</c:v>
                </c:pt>
                <c:pt idx="7831">
                  <c:v>8036</c:v>
                </c:pt>
                <c:pt idx="7832">
                  <c:v>8723</c:v>
                </c:pt>
                <c:pt idx="7833">
                  <c:v>2883</c:v>
                </c:pt>
                <c:pt idx="7834">
                  <c:v>9193</c:v>
                </c:pt>
                <c:pt idx="7835">
                  <c:v>9594</c:v>
                </c:pt>
                <c:pt idx="7836">
                  <c:v>7105</c:v>
                </c:pt>
                <c:pt idx="7837">
                  <c:v>723</c:v>
                </c:pt>
                <c:pt idx="7838">
                  <c:v>2300</c:v>
                </c:pt>
                <c:pt idx="7839">
                  <c:v>5054</c:v>
                </c:pt>
                <c:pt idx="7840">
                  <c:v>697</c:v>
                </c:pt>
                <c:pt idx="7841">
                  <c:v>256</c:v>
                </c:pt>
                <c:pt idx="7842">
                  <c:v>4930</c:v>
                </c:pt>
                <c:pt idx="7843">
                  <c:v>732</c:v>
                </c:pt>
                <c:pt idx="7844">
                  <c:v>6786</c:v>
                </c:pt>
                <c:pt idx="7845">
                  <c:v>6873</c:v>
                </c:pt>
                <c:pt idx="7846">
                  <c:v>9846</c:v>
                </c:pt>
                <c:pt idx="7847">
                  <c:v>4268</c:v>
                </c:pt>
                <c:pt idx="7848">
                  <c:v>10454</c:v>
                </c:pt>
                <c:pt idx="7849">
                  <c:v>9098</c:v>
                </c:pt>
                <c:pt idx="7850">
                  <c:v>7752</c:v>
                </c:pt>
                <c:pt idx="7851">
                  <c:v>4715</c:v>
                </c:pt>
                <c:pt idx="7852">
                  <c:v>8609</c:v>
                </c:pt>
                <c:pt idx="7853">
                  <c:v>3601</c:v>
                </c:pt>
                <c:pt idx="7854">
                  <c:v>4015</c:v>
                </c:pt>
                <c:pt idx="7855">
                  <c:v>6638</c:v>
                </c:pt>
                <c:pt idx="7856">
                  <c:v>10467</c:v>
                </c:pt>
                <c:pt idx="7857">
                  <c:v>4932</c:v>
                </c:pt>
                <c:pt idx="7858">
                  <c:v>8955</c:v>
                </c:pt>
                <c:pt idx="7859">
                  <c:v>8653</c:v>
                </c:pt>
                <c:pt idx="7860">
                  <c:v>1666</c:v>
                </c:pt>
                <c:pt idx="7861">
                  <c:v>4054</c:v>
                </c:pt>
                <c:pt idx="7862">
                  <c:v>8979</c:v>
                </c:pt>
                <c:pt idx="7863">
                  <c:v>5250</c:v>
                </c:pt>
                <c:pt idx="7864">
                  <c:v>8760</c:v>
                </c:pt>
                <c:pt idx="7865">
                  <c:v>10118</c:v>
                </c:pt>
                <c:pt idx="7866">
                  <c:v>596</c:v>
                </c:pt>
                <c:pt idx="7867">
                  <c:v>7056</c:v>
                </c:pt>
                <c:pt idx="7868">
                  <c:v>5565</c:v>
                </c:pt>
                <c:pt idx="7869">
                  <c:v>4793</c:v>
                </c:pt>
                <c:pt idx="7870">
                  <c:v>9173</c:v>
                </c:pt>
                <c:pt idx="7871">
                  <c:v>6113</c:v>
                </c:pt>
                <c:pt idx="7872">
                  <c:v>6997</c:v>
                </c:pt>
                <c:pt idx="7873">
                  <c:v>660</c:v>
                </c:pt>
                <c:pt idx="7874">
                  <c:v>4078</c:v>
                </c:pt>
                <c:pt idx="7875">
                  <c:v>5442</c:v>
                </c:pt>
                <c:pt idx="7876">
                  <c:v>7837</c:v>
                </c:pt>
                <c:pt idx="7877">
                  <c:v>4412</c:v>
                </c:pt>
                <c:pt idx="7878">
                  <c:v>2869</c:v>
                </c:pt>
                <c:pt idx="7879">
                  <c:v>573</c:v>
                </c:pt>
                <c:pt idx="7880">
                  <c:v>1852</c:v>
                </c:pt>
                <c:pt idx="7881">
                  <c:v>5004</c:v>
                </c:pt>
                <c:pt idx="7882">
                  <c:v>6551</c:v>
                </c:pt>
                <c:pt idx="7883">
                  <c:v>3426</c:v>
                </c:pt>
                <c:pt idx="7884">
                  <c:v>2179</c:v>
                </c:pt>
                <c:pt idx="7885">
                  <c:v>5617</c:v>
                </c:pt>
                <c:pt idx="7886">
                  <c:v>10337</c:v>
                </c:pt>
                <c:pt idx="7887">
                  <c:v>9152</c:v>
                </c:pt>
                <c:pt idx="7888">
                  <c:v>472</c:v>
                </c:pt>
                <c:pt idx="7889">
                  <c:v>4273</c:v>
                </c:pt>
                <c:pt idx="7890">
                  <c:v>9716</c:v>
                </c:pt>
                <c:pt idx="7891">
                  <c:v>6176</c:v>
                </c:pt>
                <c:pt idx="7892">
                  <c:v>7890</c:v>
                </c:pt>
                <c:pt idx="7893">
                  <c:v>2758</c:v>
                </c:pt>
                <c:pt idx="7894">
                  <c:v>975</c:v>
                </c:pt>
                <c:pt idx="7895">
                  <c:v>5141</c:v>
                </c:pt>
                <c:pt idx="7896">
                  <c:v>4092</c:v>
                </c:pt>
                <c:pt idx="7897">
                  <c:v>8742</c:v>
                </c:pt>
                <c:pt idx="7898">
                  <c:v>8673</c:v>
                </c:pt>
                <c:pt idx="7899">
                  <c:v>6036</c:v>
                </c:pt>
                <c:pt idx="7900">
                  <c:v>6617</c:v>
                </c:pt>
                <c:pt idx="7901">
                  <c:v>6957</c:v>
                </c:pt>
                <c:pt idx="7902">
                  <c:v>978</c:v>
                </c:pt>
                <c:pt idx="7903">
                  <c:v>4438</c:v>
                </c:pt>
                <c:pt idx="7904">
                  <c:v>2406</c:v>
                </c:pt>
                <c:pt idx="7905">
                  <c:v>1826</c:v>
                </c:pt>
                <c:pt idx="7906">
                  <c:v>3653</c:v>
                </c:pt>
                <c:pt idx="7907">
                  <c:v>1898</c:v>
                </c:pt>
                <c:pt idx="7908">
                  <c:v>3413</c:v>
                </c:pt>
                <c:pt idx="7909">
                  <c:v>4689</c:v>
                </c:pt>
                <c:pt idx="7910">
                  <c:v>7468</c:v>
                </c:pt>
                <c:pt idx="7911">
                  <c:v>8113</c:v>
                </c:pt>
                <c:pt idx="7912">
                  <c:v>5856</c:v>
                </c:pt>
                <c:pt idx="7913">
                  <c:v>8181</c:v>
                </c:pt>
                <c:pt idx="7914">
                  <c:v>7266</c:v>
                </c:pt>
                <c:pt idx="7915">
                  <c:v>2683</c:v>
                </c:pt>
                <c:pt idx="7916">
                  <c:v>894</c:v>
                </c:pt>
                <c:pt idx="7917">
                  <c:v>3704</c:v>
                </c:pt>
                <c:pt idx="7918">
                  <c:v>9101</c:v>
                </c:pt>
                <c:pt idx="7919">
                  <c:v>6482</c:v>
                </c:pt>
                <c:pt idx="7920">
                  <c:v>2030</c:v>
                </c:pt>
                <c:pt idx="7921">
                  <c:v>8608</c:v>
                </c:pt>
                <c:pt idx="7922">
                  <c:v>7975</c:v>
                </c:pt>
                <c:pt idx="7923">
                  <c:v>1427</c:v>
                </c:pt>
                <c:pt idx="7924">
                  <c:v>6179</c:v>
                </c:pt>
                <c:pt idx="7925">
                  <c:v>796</c:v>
                </c:pt>
                <c:pt idx="7926">
                  <c:v>5107</c:v>
                </c:pt>
                <c:pt idx="7927">
                  <c:v>9844</c:v>
                </c:pt>
                <c:pt idx="7928">
                  <c:v>7673</c:v>
                </c:pt>
                <c:pt idx="7929">
                  <c:v>6778</c:v>
                </c:pt>
                <c:pt idx="7930">
                  <c:v>6738</c:v>
                </c:pt>
                <c:pt idx="7931">
                  <c:v>6460</c:v>
                </c:pt>
                <c:pt idx="7932">
                  <c:v>8330</c:v>
                </c:pt>
                <c:pt idx="7933">
                  <c:v>8210</c:v>
                </c:pt>
                <c:pt idx="7934">
                  <c:v>1006</c:v>
                </c:pt>
                <c:pt idx="7935">
                  <c:v>1805</c:v>
                </c:pt>
                <c:pt idx="7936">
                  <c:v>3900</c:v>
                </c:pt>
                <c:pt idx="7937">
                  <c:v>6403</c:v>
                </c:pt>
                <c:pt idx="7938">
                  <c:v>6451</c:v>
                </c:pt>
                <c:pt idx="7939">
                  <c:v>6145</c:v>
                </c:pt>
                <c:pt idx="7940">
                  <c:v>7329</c:v>
                </c:pt>
                <c:pt idx="7941">
                  <c:v>7891</c:v>
                </c:pt>
                <c:pt idx="7942">
                  <c:v>3976</c:v>
                </c:pt>
                <c:pt idx="7943">
                  <c:v>2076</c:v>
                </c:pt>
                <c:pt idx="7944">
                  <c:v>8525</c:v>
                </c:pt>
                <c:pt idx="7945">
                  <c:v>4569</c:v>
                </c:pt>
                <c:pt idx="7946">
                  <c:v>1508</c:v>
                </c:pt>
                <c:pt idx="7947">
                  <c:v>6302</c:v>
                </c:pt>
                <c:pt idx="7948">
                  <c:v>147</c:v>
                </c:pt>
                <c:pt idx="7949">
                  <c:v>1482</c:v>
                </c:pt>
                <c:pt idx="7950">
                  <c:v>1841</c:v>
                </c:pt>
                <c:pt idx="7951">
                  <c:v>2110</c:v>
                </c:pt>
                <c:pt idx="7952">
                  <c:v>2641</c:v>
                </c:pt>
                <c:pt idx="7953">
                  <c:v>6261</c:v>
                </c:pt>
                <c:pt idx="7954">
                  <c:v>8989</c:v>
                </c:pt>
                <c:pt idx="7955">
                  <c:v>5809</c:v>
                </c:pt>
                <c:pt idx="7956">
                  <c:v>5332</c:v>
                </c:pt>
                <c:pt idx="7957">
                  <c:v>6112</c:v>
                </c:pt>
                <c:pt idx="7958">
                  <c:v>2990</c:v>
                </c:pt>
                <c:pt idx="7959">
                  <c:v>6728</c:v>
                </c:pt>
                <c:pt idx="7960">
                  <c:v>1717</c:v>
                </c:pt>
                <c:pt idx="7961">
                  <c:v>1040</c:v>
                </c:pt>
                <c:pt idx="7962">
                  <c:v>718</c:v>
                </c:pt>
                <c:pt idx="7963">
                  <c:v>4210</c:v>
                </c:pt>
                <c:pt idx="7964">
                  <c:v>3322</c:v>
                </c:pt>
                <c:pt idx="7965">
                  <c:v>6292</c:v>
                </c:pt>
                <c:pt idx="7966">
                  <c:v>8020</c:v>
                </c:pt>
                <c:pt idx="7967">
                  <c:v>9972</c:v>
                </c:pt>
                <c:pt idx="7968">
                  <c:v>6812</c:v>
                </c:pt>
                <c:pt idx="7969">
                  <c:v>1690</c:v>
                </c:pt>
                <c:pt idx="7970">
                  <c:v>7486</c:v>
                </c:pt>
                <c:pt idx="7971">
                  <c:v>4899</c:v>
                </c:pt>
                <c:pt idx="7972">
                  <c:v>105</c:v>
                </c:pt>
                <c:pt idx="7973">
                  <c:v>5597</c:v>
                </c:pt>
                <c:pt idx="7974">
                  <c:v>8940</c:v>
                </c:pt>
                <c:pt idx="7975">
                  <c:v>10075</c:v>
                </c:pt>
                <c:pt idx="7976">
                  <c:v>7748</c:v>
                </c:pt>
                <c:pt idx="7977">
                  <c:v>5725</c:v>
                </c:pt>
                <c:pt idx="7978">
                  <c:v>9880</c:v>
                </c:pt>
                <c:pt idx="7979">
                  <c:v>9328</c:v>
                </c:pt>
                <c:pt idx="7980">
                  <c:v>3657</c:v>
                </c:pt>
                <c:pt idx="7981">
                  <c:v>7253</c:v>
                </c:pt>
                <c:pt idx="7982">
                  <c:v>6886</c:v>
                </c:pt>
                <c:pt idx="7983">
                  <c:v>3690</c:v>
                </c:pt>
                <c:pt idx="7984">
                  <c:v>583</c:v>
                </c:pt>
                <c:pt idx="7985">
                  <c:v>156</c:v>
                </c:pt>
                <c:pt idx="7986">
                  <c:v>1238</c:v>
                </c:pt>
                <c:pt idx="7987">
                  <c:v>4007</c:v>
                </c:pt>
                <c:pt idx="7988">
                  <c:v>8442</c:v>
                </c:pt>
                <c:pt idx="7989">
                  <c:v>3681</c:v>
                </c:pt>
                <c:pt idx="7990">
                  <c:v>6181</c:v>
                </c:pt>
                <c:pt idx="7991">
                  <c:v>1809</c:v>
                </c:pt>
                <c:pt idx="7992">
                  <c:v>190</c:v>
                </c:pt>
                <c:pt idx="7993">
                  <c:v>5271</c:v>
                </c:pt>
                <c:pt idx="7994">
                  <c:v>6699</c:v>
                </c:pt>
                <c:pt idx="7995">
                  <c:v>8481</c:v>
                </c:pt>
                <c:pt idx="7996">
                  <c:v>2612</c:v>
                </c:pt>
                <c:pt idx="7997">
                  <c:v>1675</c:v>
                </c:pt>
                <c:pt idx="7998">
                  <c:v>3289</c:v>
                </c:pt>
                <c:pt idx="7999">
                  <c:v>8711</c:v>
                </c:pt>
                <c:pt idx="8000">
                  <c:v>9898</c:v>
                </c:pt>
                <c:pt idx="8001">
                  <c:v>378</c:v>
                </c:pt>
                <c:pt idx="8002">
                  <c:v>715</c:v>
                </c:pt>
                <c:pt idx="8003">
                  <c:v>5704</c:v>
                </c:pt>
                <c:pt idx="8004">
                  <c:v>1414</c:v>
                </c:pt>
                <c:pt idx="8005">
                  <c:v>7610</c:v>
                </c:pt>
                <c:pt idx="8006">
                  <c:v>1230</c:v>
                </c:pt>
                <c:pt idx="8007">
                  <c:v>2259</c:v>
                </c:pt>
                <c:pt idx="8008">
                  <c:v>1102</c:v>
                </c:pt>
                <c:pt idx="8009">
                  <c:v>3424</c:v>
                </c:pt>
                <c:pt idx="8010">
                  <c:v>9574</c:v>
                </c:pt>
                <c:pt idx="8011">
                  <c:v>2191</c:v>
                </c:pt>
                <c:pt idx="8012">
                  <c:v>2888</c:v>
                </c:pt>
                <c:pt idx="8013">
                  <c:v>462</c:v>
                </c:pt>
                <c:pt idx="8014">
                  <c:v>5401</c:v>
                </c:pt>
                <c:pt idx="8015">
                  <c:v>800</c:v>
                </c:pt>
                <c:pt idx="8016">
                  <c:v>2287</c:v>
                </c:pt>
                <c:pt idx="8017">
                  <c:v>4850</c:v>
                </c:pt>
                <c:pt idx="8018">
                  <c:v>3930</c:v>
                </c:pt>
                <c:pt idx="8019">
                  <c:v>4029</c:v>
                </c:pt>
                <c:pt idx="8020">
                  <c:v>1735</c:v>
                </c:pt>
                <c:pt idx="8021">
                  <c:v>9572</c:v>
                </c:pt>
                <c:pt idx="8022">
                  <c:v>5891</c:v>
                </c:pt>
                <c:pt idx="8023">
                  <c:v>4779</c:v>
                </c:pt>
                <c:pt idx="8024">
                  <c:v>6987</c:v>
                </c:pt>
                <c:pt idx="8025">
                  <c:v>9995</c:v>
                </c:pt>
                <c:pt idx="8026">
                  <c:v>205</c:v>
                </c:pt>
                <c:pt idx="8027">
                  <c:v>6504</c:v>
                </c:pt>
                <c:pt idx="8028">
                  <c:v>7053</c:v>
                </c:pt>
                <c:pt idx="8029">
                  <c:v>4240</c:v>
                </c:pt>
                <c:pt idx="8030">
                  <c:v>7281</c:v>
                </c:pt>
                <c:pt idx="8031">
                  <c:v>3299</c:v>
                </c:pt>
                <c:pt idx="8032">
                  <c:v>399</c:v>
                </c:pt>
                <c:pt idx="8033">
                  <c:v>4903</c:v>
                </c:pt>
                <c:pt idx="8034">
                  <c:v>6823</c:v>
                </c:pt>
                <c:pt idx="8035">
                  <c:v>8599</c:v>
                </c:pt>
                <c:pt idx="8036">
                  <c:v>4075</c:v>
                </c:pt>
                <c:pt idx="8037">
                  <c:v>3214</c:v>
                </c:pt>
                <c:pt idx="8038">
                  <c:v>4833</c:v>
                </c:pt>
                <c:pt idx="8039">
                  <c:v>2131</c:v>
                </c:pt>
                <c:pt idx="8040">
                  <c:v>7174</c:v>
                </c:pt>
                <c:pt idx="8041">
                  <c:v>8863</c:v>
                </c:pt>
                <c:pt idx="8042">
                  <c:v>4913</c:v>
                </c:pt>
                <c:pt idx="8043">
                  <c:v>6060</c:v>
                </c:pt>
                <c:pt idx="8044">
                  <c:v>9638</c:v>
                </c:pt>
                <c:pt idx="8045">
                  <c:v>3849</c:v>
                </c:pt>
                <c:pt idx="8046">
                  <c:v>8060</c:v>
                </c:pt>
                <c:pt idx="8047">
                  <c:v>809</c:v>
                </c:pt>
                <c:pt idx="8048">
                  <c:v>9801</c:v>
                </c:pt>
                <c:pt idx="8049">
                  <c:v>7526</c:v>
                </c:pt>
                <c:pt idx="8050">
                  <c:v>41</c:v>
                </c:pt>
                <c:pt idx="8051">
                  <c:v>7809</c:v>
                </c:pt>
                <c:pt idx="8052">
                  <c:v>1048</c:v>
                </c:pt>
                <c:pt idx="8053">
                  <c:v>9803</c:v>
                </c:pt>
                <c:pt idx="8054">
                  <c:v>708</c:v>
                </c:pt>
                <c:pt idx="8055">
                  <c:v>6075</c:v>
                </c:pt>
                <c:pt idx="8056">
                  <c:v>4836</c:v>
                </c:pt>
                <c:pt idx="8057">
                  <c:v>2271</c:v>
                </c:pt>
                <c:pt idx="8058">
                  <c:v>6091</c:v>
                </c:pt>
                <c:pt idx="8059">
                  <c:v>4336</c:v>
                </c:pt>
                <c:pt idx="8060">
                  <c:v>7729</c:v>
                </c:pt>
                <c:pt idx="8061">
                  <c:v>2212</c:v>
                </c:pt>
                <c:pt idx="8062">
                  <c:v>5331</c:v>
                </c:pt>
                <c:pt idx="8063">
                  <c:v>3713</c:v>
                </c:pt>
                <c:pt idx="8064">
                  <c:v>7307</c:v>
                </c:pt>
                <c:pt idx="8065">
                  <c:v>1514</c:v>
                </c:pt>
                <c:pt idx="8066">
                  <c:v>5457</c:v>
                </c:pt>
                <c:pt idx="8067">
                  <c:v>2202</c:v>
                </c:pt>
                <c:pt idx="8068">
                  <c:v>3798</c:v>
                </c:pt>
                <c:pt idx="8069">
                  <c:v>7817</c:v>
                </c:pt>
                <c:pt idx="8070">
                  <c:v>1730</c:v>
                </c:pt>
                <c:pt idx="8071">
                  <c:v>79</c:v>
                </c:pt>
                <c:pt idx="8072">
                  <c:v>8462</c:v>
                </c:pt>
                <c:pt idx="8073">
                  <c:v>49</c:v>
                </c:pt>
                <c:pt idx="8074">
                  <c:v>298</c:v>
                </c:pt>
                <c:pt idx="8075">
                  <c:v>9831</c:v>
                </c:pt>
                <c:pt idx="8076">
                  <c:v>4704</c:v>
                </c:pt>
                <c:pt idx="8077">
                  <c:v>6827</c:v>
                </c:pt>
                <c:pt idx="8078">
                  <c:v>2409</c:v>
                </c:pt>
                <c:pt idx="8079">
                  <c:v>2582</c:v>
                </c:pt>
                <c:pt idx="8080">
                  <c:v>5469</c:v>
                </c:pt>
                <c:pt idx="8081">
                  <c:v>2464</c:v>
                </c:pt>
                <c:pt idx="8082">
                  <c:v>4510</c:v>
                </c:pt>
                <c:pt idx="8083">
                  <c:v>3035</c:v>
                </c:pt>
                <c:pt idx="8084">
                  <c:v>8293</c:v>
                </c:pt>
                <c:pt idx="8085">
                  <c:v>1920</c:v>
                </c:pt>
                <c:pt idx="8086">
                  <c:v>4752</c:v>
                </c:pt>
                <c:pt idx="8087">
                  <c:v>56</c:v>
                </c:pt>
                <c:pt idx="8088">
                  <c:v>10030</c:v>
                </c:pt>
                <c:pt idx="8089">
                  <c:v>3377</c:v>
                </c:pt>
                <c:pt idx="8090">
                  <c:v>710</c:v>
                </c:pt>
                <c:pt idx="8091">
                  <c:v>2486</c:v>
                </c:pt>
                <c:pt idx="8092">
                  <c:v>99</c:v>
                </c:pt>
                <c:pt idx="8093">
                  <c:v>6701</c:v>
                </c:pt>
                <c:pt idx="8094">
                  <c:v>3781</c:v>
                </c:pt>
                <c:pt idx="8095">
                  <c:v>4509</c:v>
                </c:pt>
                <c:pt idx="8096">
                  <c:v>7118</c:v>
                </c:pt>
                <c:pt idx="8097">
                  <c:v>8871</c:v>
                </c:pt>
                <c:pt idx="8098">
                  <c:v>8156</c:v>
                </c:pt>
                <c:pt idx="8099">
                  <c:v>3675</c:v>
                </c:pt>
                <c:pt idx="8100">
                  <c:v>6121</c:v>
                </c:pt>
                <c:pt idx="8101">
                  <c:v>3971</c:v>
                </c:pt>
                <c:pt idx="8102">
                  <c:v>10011</c:v>
                </c:pt>
                <c:pt idx="8103">
                  <c:v>81</c:v>
                </c:pt>
                <c:pt idx="8104">
                  <c:v>2224</c:v>
                </c:pt>
                <c:pt idx="8105">
                  <c:v>1977</c:v>
                </c:pt>
                <c:pt idx="8106">
                  <c:v>1203</c:v>
                </c:pt>
                <c:pt idx="8107">
                  <c:v>7025</c:v>
                </c:pt>
                <c:pt idx="8108">
                  <c:v>1952</c:v>
                </c:pt>
                <c:pt idx="8109">
                  <c:v>238</c:v>
                </c:pt>
                <c:pt idx="8110">
                  <c:v>232</c:v>
                </c:pt>
                <c:pt idx="8111">
                  <c:v>10395</c:v>
                </c:pt>
                <c:pt idx="8112">
                  <c:v>4087</c:v>
                </c:pt>
                <c:pt idx="8113">
                  <c:v>4216</c:v>
                </c:pt>
                <c:pt idx="8114">
                  <c:v>6167</c:v>
                </c:pt>
                <c:pt idx="8115">
                  <c:v>3847</c:v>
                </c:pt>
                <c:pt idx="8116">
                  <c:v>1050</c:v>
                </c:pt>
                <c:pt idx="8117">
                  <c:v>9644</c:v>
                </c:pt>
                <c:pt idx="8118">
                  <c:v>2516</c:v>
                </c:pt>
                <c:pt idx="8119">
                  <c:v>8235</c:v>
                </c:pt>
                <c:pt idx="8120">
                  <c:v>1506</c:v>
                </c:pt>
                <c:pt idx="8121">
                  <c:v>1142</c:v>
                </c:pt>
                <c:pt idx="8122">
                  <c:v>5646</c:v>
                </c:pt>
                <c:pt idx="8123">
                  <c:v>912</c:v>
                </c:pt>
                <c:pt idx="8124">
                  <c:v>9203</c:v>
                </c:pt>
                <c:pt idx="8125">
                  <c:v>6177</c:v>
                </c:pt>
                <c:pt idx="8126">
                  <c:v>907</c:v>
                </c:pt>
                <c:pt idx="8127">
                  <c:v>8638</c:v>
                </c:pt>
                <c:pt idx="8128">
                  <c:v>6626</c:v>
                </c:pt>
                <c:pt idx="8129">
                  <c:v>7302</c:v>
                </c:pt>
                <c:pt idx="8130">
                  <c:v>8186</c:v>
                </c:pt>
                <c:pt idx="8131">
                  <c:v>4370</c:v>
                </c:pt>
                <c:pt idx="8132">
                  <c:v>1316</c:v>
                </c:pt>
                <c:pt idx="8133">
                  <c:v>9486</c:v>
                </c:pt>
                <c:pt idx="8134">
                  <c:v>5097</c:v>
                </c:pt>
                <c:pt idx="8135">
                  <c:v>9565</c:v>
                </c:pt>
                <c:pt idx="8136">
                  <c:v>3184</c:v>
                </c:pt>
                <c:pt idx="8137">
                  <c:v>7945</c:v>
                </c:pt>
                <c:pt idx="8138">
                  <c:v>8158</c:v>
                </c:pt>
                <c:pt idx="8139">
                  <c:v>4720</c:v>
                </c:pt>
                <c:pt idx="8140">
                  <c:v>5522</c:v>
                </c:pt>
                <c:pt idx="8141">
                  <c:v>2587</c:v>
                </c:pt>
                <c:pt idx="8142">
                  <c:v>8667</c:v>
                </c:pt>
                <c:pt idx="8143">
                  <c:v>7751</c:v>
                </c:pt>
                <c:pt idx="8144">
                  <c:v>4371</c:v>
                </c:pt>
                <c:pt idx="8145">
                  <c:v>4237</c:v>
                </c:pt>
                <c:pt idx="8146">
                  <c:v>4716</c:v>
                </c:pt>
                <c:pt idx="8147">
                  <c:v>2260</c:v>
                </c:pt>
                <c:pt idx="8148">
                  <c:v>2526</c:v>
                </c:pt>
                <c:pt idx="8149">
                  <c:v>8879</c:v>
                </c:pt>
                <c:pt idx="8150">
                  <c:v>1721</c:v>
                </c:pt>
                <c:pt idx="8151">
                  <c:v>5782</c:v>
                </c:pt>
                <c:pt idx="8152">
                  <c:v>9104</c:v>
                </c:pt>
                <c:pt idx="8153">
                  <c:v>6175</c:v>
                </c:pt>
                <c:pt idx="8154">
                  <c:v>8408</c:v>
                </c:pt>
                <c:pt idx="8155">
                  <c:v>730</c:v>
                </c:pt>
                <c:pt idx="8156">
                  <c:v>10301</c:v>
                </c:pt>
                <c:pt idx="8157">
                  <c:v>6448</c:v>
                </c:pt>
                <c:pt idx="8158">
                  <c:v>6694</c:v>
                </c:pt>
                <c:pt idx="8159">
                  <c:v>3052</c:v>
                </c:pt>
                <c:pt idx="8160">
                  <c:v>4856</c:v>
                </c:pt>
                <c:pt idx="8161">
                  <c:v>4588</c:v>
                </c:pt>
                <c:pt idx="8162">
                  <c:v>8070</c:v>
                </c:pt>
                <c:pt idx="8163">
                  <c:v>8204</c:v>
                </c:pt>
                <c:pt idx="8164">
                  <c:v>8472</c:v>
                </c:pt>
                <c:pt idx="8165">
                  <c:v>503</c:v>
                </c:pt>
                <c:pt idx="8166">
                  <c:v>1185</c:v>
                </c:pt>
                <c:pt idx="8167">
                  <c:v>6042</c:v>
                </c:pt>
                <c:pt idx="8168">
                  <c:v>7756</c:v>
                </c:pt>
                <c:pt idx="8169">
                  <c:v>4339</c:v>
                </c:pt>
                <c:pt idx="8170">
                  <c:v>5794</c:v>
                </c:pt>
                <c:pt idx="8171">
                  <c:v>2285</c:v>
                </c:pt>
                <c:pt idx="8172">
                  <c:v>6553</c:v>
                </c:pt>
                <c:pt idx="8173">
                  <c:v>6798</c:v>
                </c:pt>
                <c:pt idx="8174">
                  <c:v>2382</c:v>
                </c:pt>
                <c:pt idx="8175">
                  <c:v>4746</c:v>
                </c:pt>
                <c:pt idx="8176">
                  <c:v>6226</c:v>
                </c:pt>
                <c:pt idx="8177">
                  <c:v>6323</c:v>
                </c:pt>
                <c:pt idx="8178">
                  <c:v>8529</c:v>
                </c:pt>
                <c:pt idx="8179">
                  <c:v>4891</c:v>
                </c:pt>
                <c:pt idx="8180">
                  <c:v>3314</c:v>
                </c:pt>
                <c:pt idx="8181">
                  <c:v>6683</c:v>
                </c:pt>
                <c:pt idx="8182">
                  <c:v>5889</c:v>
                </c:pt>
                <c:pt idx="8183">
                  <c:v>2727</c:v>
                </c:pt>
                <c:pt idx="8184">
                  <c:v>4838</c:v>
                </c:pt>
                <c:pt idx="8185">
                  <c:v>8065</c:v>
                </c:pt>
                <c:pt idx="8186">
                  <c:v>7908</c:v>
                </c:pt>
                <c:pt idx="8187">
                  <c:v>1112</c:v>
                </c:pt>
                <c:pt idx="8188">
                  <c:v>7201</c:v>
                </c:pt>
                <c:pt idx="8189">
                  <c:v>1801</c:v>
                </c:pt>
                <c:pt idx="8190">
                  <c:v>3287</c:v>
                </c:pt>
                <c:pt idx="8191">
                  <c:v>9591</c:v>
                </c:pt>
                <c:pt idx="8192">
                  <c:v>10349</c:v>
                </c:pt>
                <c:pt idx="8193">
                  <c:v>1187</c:v>
                </c:pt>
                <c:pt idx="8194">
                  <c:v>10306</c:v>
                </c:pt>
                <c:pt idx="8195">
                  <c:v>6541</c:v>
                </c:pt>
                <c:pt idx="8196">
                  <c:v>1495</c:v>
                </c:pt>
                <c:pt idx="8197">
                  <c:v>6833</c:v>
                </c:pt>
                <c:pt idx="8198">
                  <c:v>8458</c:v>
                </c:pt>
                <c:pt idx="8199">
                  <c:v>8269</c:v>
                </c:pt>
                <c:pt idx="8200">
                  <c:v>9577</c:v>
                </c:pt>
                <c:pt idx="8201">
                  <c:v>9706</c:v>
                </c:pt>
                <c:pt idx="8202">
                  <c:v>6637</c:v>
                </c:pt>
                <c:pt idx="8203">
                  <c:v>5108</c:v>
                </c:pt>
                <c:pt idx="8204">
                  <c:v>1248</c:v>
                </c:pt>
                <c:pt idx="8205">
                  <c:v>1580</c:v>
                </c:pt>
                <c:pt idx="8206">
                  <c:v>8000</c:v>
                </c:pt>
                <c:pt idx="8207">
                  <c:v>993</c:v>
                </c:pt>
                <c:pt idx="8208">
                  <c:v>7587</c:v>
                </c:pt>
                <c:pt idx="8209">
                  <c:v>208</c:v>
                </c:pt>
                <c:pt idx="8210">
                  <c:v>1458</c:v>
                </c:pt>
                <c:pt idx="8211">
                  <c:v>6776</c:v>
                </c:pt>
                <c:pt idx="8212">
                  <c:v>3883</c:v>
                </c:pt>
                <c:pt idx="8213">
                  <c:v>1257</c:v>
                </c:pt>
                <c:pt idx="8214">
                  <c:v>2275</c:v>
                </c:pt>
                <c:pt idx="8215">
                  <c:v>2137</c:v>
                </c:pt>
                <c:pt idx="8216">
                  <c:v>7905</c:v>
                </c:pt>
                <c:pt idx="8217">
                  <c:v>8097</c:v>
                </c:pt>
                <c:pt idx="8218">
                  <c:v>10271</c:v>
                </c:pt>
                <c:pt idx="8219">
                  <c:v>514</c:v>
                </c:pt>
                <c:pt idx="8220">
                  <c:v>2793</c:v>
                </c:pt>
                <c:pt idx="8221">
                  <c:v>2604</c:v>
                </c:pt>
                <c:pt idx="8222">
                  <c:v>4790</c:v>
                </c:pt>
                <c:pt idx="8223">
                  <c:v>414</c:v>
                </c:pt>
                <c:pt idx="8224">
                  <c:v>885</c:v>
                </c:pt>
                <c:pt idx="8225">
                  <c:v>3696</c:v>
                </c:pt>
                <c:pt idx="8226">
                  <c:v>9993</c:v>
                </c:pt>
                <c:pt idx="8227">
                  <c:v>2316</c:v>
                </c:pt>
                <c:pt idx="8228">
                  <c:v>9247</c:v>
                </c:pt>
                <c:pt idx="8229">
                  <c:v>5499</c:v>
                </c:pt>
                <c:pt idx="8230">
                  <c:v>3897</c:v>
                </c:pt>
                <c:pt idx="8231">
                  <c:v>9968</c:v>
                </c:pt>
                <c:pt idx="8232">
                  <c:v>5525</c:v>
                </c:pt>
                <c:pt idx="8233">
                  <c:v>3030</c:v>
                </c:pt>
                <c:pt idx="8234">
                  <c:v>3286</c:v>
                </c:pt>
                <c:pt idx="8235">
                  <c:v>4004</c:v>
                </c:pt>
                <c:pt idx="8236">
                  <c:v>5235</c:v>
                </c:pt>
                <c:pt idx="8237">
                  <c:v>2629</c:v>
                </c:pt>
                <c:pt idx="8238">
                  <c:v>897</c:v>
                </c:pt>
                <c:pt idx="8239">
                  <c:v>6771</c:v>
                </c:pt>
                <c:pt idx="8240">
                  <c:v>849</c:v>
                </c:pt>
                <c:pt idx="8241">
                  <c:v>4116</c:v>
                </c:pt>
                <c:pt idx="8242">
                  <c:v>5011</c:v>
                </c:pt>
                <c:pt idx="8243">
                  <c:v>3165</c:v>
                </c:pt>
                <c:pt idx="8244">
                  <c:v>2356</c:v>
                </c:pt>
                <c:pt idx="8245">
                  <c:v>6398</c:v>
                </c:pt>
                <c:pt idx="8246">
                  <c:v>2669</c:v>
                </c:pt>
                <c:pt idx="8247">
                  <c:v>7884</c:v>
                </c:pt>
                <c:pt idx="8248">
                  <c:v>8566</c:v>
                </c:pt>
                <c:pt idx="8249">
                  <c:v>6395</c:v>
                </c:pt>
                <c:pt idx="8250">
                  <c:v>1366</c:v>
                </c:pt>
                <c:pt idx="8251">
                  <c:v>10049</c:v>
                </c:pt>
                <c:pt idx="8252">
                  <c:v>9762</c:v>
                </c:pt>
                <c:pt idx="8253">
                  <c:v>3101</c:v>
                </c:pt>
                <c:pt idx="8254">
                  <c:v>6751</c:v>
                </c:pt>
                <c:pt idx="8255">
                  <c:v>4299</c:v>
                </c:pt>
                <c:pt idx="8256">
                  <c:v>3541</c:v>
                </c:pt>
                <c:pt idx="8257">
                  <c:v>8904</c:v>
                </c:pt>
                <c:pt idx="8258">
                  <c:v>117</c:v>
                </c:pt>
                <c:pt idx="8259">
                  <c:v>2889</c:v>
                </c:pt>
                <c:pt idx="8260">
                  <c:v>10040</c:v>
                </c:pt>
                <c:pt idx="8261">
                  <c:v>7192</c:v>
                </c:pt>
                <c:pt idx="8262">
                  <c:v>7005</c:v>
                </c:pt>
                <c:pt idx="8263">
                  <c:v>5283</c:v>
                </c:pt>
                <c:pt idx="8264">
                  <c:v>4876</c:v>
                </c:pt>
                <c:pt idx="8265">
                  <c:v>9666</c:v>
                </c:pt>
                <c:pt idx="8266">
                  <c:v>5152</c:v>
                </c:pt>
                <c:pt idx="8267">
                  <c:v>8636</c:v>
                </c:pt>
                <c:pt idx="8268">
                  <c:v>735</c:v>
                </c:pt>
                <c:pt idx="8269">
                  <c:v>6559</c:v>
                </c:pt>
                <c:pt idx="8270">
                  <c:v>5070</c:v>
                </c:pt>
                <c:pt idx="8271">
                  <c:v>6475</c:v>
                </c:pt>
                <c:pt idx="8272">
                  <c:v>9298</c:v>
                </c:pt>
                <c:pt idx="8273">
                  <c:v>5840</c:v>
                </c:pt>
                <c:pt idx="8274">
                  <c:v>10223</c:v>
                </c:pt>
                <c:pt idx="8275">
                  <c:v>487</c:v>
                </c:pt>
                <c:pt idx="8276">
                  <c:v>745</c:v>
                </c:pt>
                <c:pt idx="8277">
                  <c:v>6803</c:v>
                </c:pt>
                <c:pt idx="8278">
                  <c:v>5774</c:v>
                </c:pt>
                <c:pt idx="8279">
                  <c:v>3389</c:v>
                </c:pt>
                <c:pt idx="8280">
                  <c:v>9042</c:v>
                </c:pt>
                <c:pt idx="8281">
                  <c:v>1635</c:v>
                </c:pt>
                <c:pt idx="8282">
                  <c:v>58</c:v>
                </c:pt>
                <c:pt idx="8283">
                  <c:v>8953</c:v>
                </c:pt>
                <c:pt idx="8284">
                  <c:v>505</c:v>
                </c:pt>
                <c:pt idx="8285">
                  <c:v>7104</c:v>
                </c:pt>
                <c:pt idx="8286">
                  <c:v>5119</c:v>
                </c:pt>
                <c:pt idx="8287">
                  <c:v>2865</c:v>
                </c:pt>
                <c:pt idx="8288">
                  <c:v>5571</c:v>
                </c:pt>
                <c:pt idx="8289">
                  <c:v>6911</c:v>
                </c:pt>
                <c:pt idx="8290">
                  <c:v>1670</c:v>
                </c:pt>
                <c:pt idx="8291">
                  <c:v>8567</c:v>
                </c:pt>
                <c:pt idx="8292">
                  <c:v>7466</c:v>
                </c:pt>
                <c:pt idx="8293">
                  <c:v>4741</c:v>
                </c:pt>
                <c:pt idx="8294">
                  <c:v>3250</c:v>
                </c:pt>
                <c:pt idx="8295">
                  <c:v>260</c:v>
                </c:pt>
                <c:pt idx="8296">
                  <c:v>4694</c:v>
                </c:pt>
                <c:pt idx="8297">
                  <c:v>1168</c:v>
                </c:pt>
                <c:pt idx="8298">
                  <c:v>6081</c:v>
                </c:pt>
                <c:pt idx="8299">
                  <c:v>3051</c:v>
                </c:pt>
                <c:pt idx="8300">
                  <c:v>3530</c:v>
                </c:pt>
                <c:pt idx="8301">
                  <c:v>3812</c:v>
                </c:pt>
                <c:pt idx="8302">
                  <c:v>4143</c:v>
                </c:pt>
                <c:pt idx="8303">
                  <c:v>8552</c:v>
                </c:pt>
                <c:pt idx="8304">
                  <c:v>2575</c:v>
                </c:pt>
                <c:pt idx="8305">
                  <c:v>5055</c:v>
                </c:pt>
                <c:pt idx="8306">
                  <c:v>7715</c:v>
                </c:pt>
                <c:pt idx="8307">
                  <c:v>9632</c:v>
                </c:pt>
                <c:pt idx="8308">
                  <c:v>4546</c:v>
                </c:pt>
                <c:pt idx="8309">
                  <c:v>5347</c:v>
                </c:pt>
                <c:pt idx="8310">
                  <c:v>3504</c:v>
                </c:pt>
                <c:pt idx="8311">
                  <c:v>1652</c:v>
                </c:pt>
                <c:pt idx="8312">
                  <c:v>9442</c:v>
                </c:pt>
                <c:pt idx="8313">
                  <c:v>6790</c:v>
                </c:pt>
                <c:pt idx="8314">
                  <c:v>9355</c:v>
                </c:pt>
                <c:pt idx="8315">
                  <c:v>8320</c:v>
                </c:pt>
                <c:pt idx="8316">
                  <c:v>1563</c:v>
                </c:pt>
                <c:pt idx="8317">
                  <c:v>9031</c:v>
                </c:pt>
                <c:pt idx="8318">
                  <c:v>5136</c:v>
                </c:pt>
                <c:pt idx="8319">
                  <c:v>1838</c:v>
                </c:pt>
                <c:pt idx="8320">
                  <c:v>538</c:v>
                </c:pt>
                <c:pt idx="8321">
                  <c:v>9401</c:v>
                </c:pt>
                <c:pt idx="8322">
                  <c:v>4400</c:v>
                </c:pt>
                <c:pt idx="8323">
                  <c:v>9241</c:v>
                </c:pt>
                <c:pt idx="8324">
                  <c:v>7268</c:v>
                </c:pt>
                <c:pt idx="8325">
                  <c:v>7564</c:v>
                </c:pt>
                <c:pt idx="8326">
                  <c:v>2019</c:v>
                </c:pt>
                <c:pt idx="8327">
                  <c:v>7167</c:v>
                </c:pt>
                <c:pt idx="8328">
                  <c:v>1147</c:v>
                </c:pt>
                <c:pt idx="8329">
                  <c:v>624</c:v>
                </c:pt>
                <c:pt idx="8330">
                  <c:v>1426</c:v>
                </c:pt>
                <c:pt idx="8331">
                  <c:v>6709</c:v>
                </c:pt>
                <c:pt idx="8332">
                  <c:v>5064</c:v>
                </c:pt>
                <c:pt idx="8333">
                  <c:v>9896</c:v>
                </c:pt>
                <c:pt idx="8334">
                  <c:v>9613</c:v>
                </c:pt>
                <c:pt idx="8335">
                  <c:v>9851</c:v>
                </c:pt>
                <c:pt idx="8336">
                  <c:v>2928</c:v>
                </c:pt>
                <c:pt idx="8337">
                  <c:v>8578</c:v>
                </c:pt>
                <c:pt idx="8338">
                  <c:v>6146</c:v>
                </c:pt>
                <c:pt idx="8339">
                  <c:v>6355</c:v>
                </c:pt>
                <c:pt idx="8340">
                  <c:v>9916</c:v>
                </c:pt>
                <c:pt idx="8341">
                  <c:v>3707</c:v>
                </c:pt>
                <c:pt idx="8342">
                  <c:v>4777</c:v>
                </c:pt>
                <c:pt idx="8343">
                  <c:v>773</c:v>
                </c:pt>
                <c:pt idx="8344">
                  <c:v>4165</c:v>
                </c:pt>
                <c:pt idx="8345">
                  <c:v>10042</c:v>
                </c:pt>
                <c:pt idx="8346">
                  <c:v>10367</c:v>
                </c:pt>
                <c:pt idx="8347">
                  <c:v>1353</c:v>
                </c:pt>
                <c:pt idx="8348">
                  <c:v>5327</c:v>
                </c:pt>
                <c:pt idx="8349">
                  <c:v>5547</c:v>
                </c:pt>
                <c:pt idx="8350">
                  <c:v>183</c:v>
                </c:pt>
                <c:pt idx="8351">
                  <c:v>1682</c:v>
                </c:pt>
                <c:pt idx="8352">
                  <c:v>1381</c:v>
                </c:pt>
                <c:pt idx="8353">
                  <c:v>1984</c:v>
                </c:pt>
                <c:pt idx="8354">
                  <c:v>67</c:v>
                </c:pt>
                <c:pt idx="8355">
                  <c:v>6044</c:v>
                </c:pt>
                <c:pt idx="8356">
                  <c:v>8695</c:v>
                </c:pt>
                <c:pt idx="8357">
                  <c:v>7852</c:v>
                </c:pt>
                <c:pt idx="8358">
                  <c:v>8997</c:v>
                </c:pt>
                <c:pt idx="8359">
                  <c:v>3585</c:v>
                </c:pt>
                <c:pt idx="8360">
                  <c:v>5861</c:v>
                </c:pt>
                <c:pt idx="8361">
                  <c:v>1525</c:v>
                </c:pt>
                <c:pt idx="8362">
                  <c:v>4552</c:v>
                </c:pt>
                <c:pt idx="8363">
                  <c:v>2897</c:v>
                </c:pt>
                <c:pt idx="8364">
                  <c:v>2541</c:v>
                </c:pt>
                <c:pt idx="8365">
                  <c:v>9799</c:v>
                </c:pt>
                <c:pt idx="8366">
                  <c:v>5899</c:v>
                </c:pt>
                <c:pt idx="8367">
                  <c:v>276</c:v>
                </c:pt>
                <c:pt idx="8368">
                  <c:v>6194</c:v>
                </c:pt>
                <c:pt idx="8369">
                  <c:v>4865</c:v>
                </c:pt>
                <c:pt idx="8370">
                  <c:v>4112</c:v>
                </c:pt>
                <c:pt idx="8371">
                  <c:v>4039</c:v>
                </c:pt>
                <c:pt idx="8372">
                  <c:v>604</c:v>
                </c:pt>
                <c:pt idx="8373">
                  <c:v>5214</c:v>
                </c:pt>
                <c:pt idx="8374">
                  <c:v>8648</c:v>
                </c:pt>
                <c:pt idx="8375">
                  <c:v>2055</c:v>
                </c:pt>
                <c:pt idx="8376">
                  <c:v>8913</c:v>
                </c:pt>
                <c:pt idx="8377">
                  <c:v>9279</c:v>
                </c:pt>
                <c:pt idx="8378">
                  <c:v>671</c:v>
                </c:pt>
                <c:pt idx="8379">
                  <c:v>2227</c:v>
                </c:pt>
                <c:pt idx="8380">
                  <c:v>3547</c:v>
                </c:pt>
                <c:pt idx="8381">
                  <c:v>934</c:v>
                </c:pt>
                <c:pt idx="8382">
                  <c:v>8656</c:v>
                </c:pt>
                <c:pt idx="8383">
                  <c:v>5677</c:v>
                </c:pt>
                <c:pt idx="8384">
                  <c:v>3636</c:v>
                </c:pt>
                <c:pt idx="8385">
                  <c:v>10086</c:v>
                </c:pt>
                <c:pt idx="8386">
                  <c:v>6641</c:v>
                </c:pt>
                <c:pt idx="8387">
                  <c:v>6681</c:v>
                </c:pt>
                <c:pt idx="8388">
                  <c:v>1794</c:v>
                </c:pt>
                <c:pt idx="8389">
                  <c:v>2136</c:v>
                </c:pt>
                <c:pt idx="8390">
                  <c:v>2158</c:v>
                </c:pt>
                <c:pt idx="8391">
                  <c:v>10275</c:v>
                </c:pt>
                <c:pt idx="8392">
                  <c:v>5510</c:v>
                </c:pt>
                <c:pt idx="8393">
                  <c:v>940</c:v>
                </c:pt>
                <c:pt idx="8394">
                  <c:v>2899</c:v>
                </c:pt>
                <c:pt idx="8395">
                  <c:v>2573</c:v>
                </c:pt>
                <c:pt idx="8396">
                  <c:v>4848</c:v>
                </c:pt>
                <c:pt idx="8397">
                  <c:v>6026</c:v>
                </c:pt>
                <c:pt idx="8398">
                  <c:v>3972</c:v>
                </c:pt>
                <c:pt idx="8399">
                  <c:v>7231</c:v>
                </c:pt>
                <c:pt idx="8400">
                  <c:v>474</c:v>
                </c:pt>
                <c:pt idx="8401">
                  <c:v>3465</c:v>
                </c:pt>
                <c:pt idx="8402">
                  <c:v>289</c:v>
                </c:pt>
                <c:pt idx="8403">
                  <c:v>5269</c:v>
                </c:pt>
                <c:pt idx="8404">
                  <c:v>7271</c:v>
                </c:pt>
                <c:pt idx="8405">
                  <c:v>3095</c:v>
                </c:pt>
                <c:pt idx="8406">
                  <c:v>2547</c:v>
                </c:pt>
                <c:pt idx="8407">
                  <c:v>3137</c:v>
                </c:pt>
                <c:pt idx="8408">
                  <c:v>6436</c:v>
                </c:pt>
                <c:pt idx="8409">
                  <c:v>7925</c:v>
                </c:pt>
                <c:pt idx="8410">
                  <c:v>7035</c:v>
                </c:pt>
                <c:pt idx="8411">
                  <c:v>5752</c:v>
                </c:pt>
                <c:pt idx="8412">
                  <c:v>7331</c:v>
                </c:pt>
                <c:pt idx="8413">
                  <c:v>100</c:v>
                </c:pt>
                <c:pt idx="8414">
                  <c:v>7055</c:v>
                </c:pt>
                <c:pt idx="8415">
                  <c:v>8198</c:v>
                </c:pt>
                <c:pt idx="8416">
                  <c:v>271</c:v>
                </c:pt>
                <c:pt idx="8417">
                  <c:v>8768</c:v>
                </c:pt>
                <c:pt idx="8418">
                  <c:v>9620</c:v>
                </c:pt>
                <c:pt idx="8419">
                  <c:v>5669</c:v>
                </c:pt>
                <c:pt idx="8420">
                  <c:v>5994</c:v>
                </c:pt>
                <c:pt idx="8421">
                  <c:v>8919</c:v>
                </c:pt>
                <c:pt idx="8422">
                  <c:v>10316</c:v>
                </c:pt>
                <c:pt idx="8423">
                  <c:v>725</c:v>
                </c:pt>
                <c:pt idx="8424">
                  <c:v>3269</c:v>
                </c:pt>
                <c:pt idx="8425">
                  <c:v>5536</c:v>
                </c:pt>
                <c:pt idx="8426">
                  <c:v>3403</c:v>
                </c:pt>
                <c:pt idx="8427">
                  <c:v>5188</c:v>
                </c:pt>
                <c:pt idx="8428">
                  <c:v>7361</c:v>
                </c:pt>
                <c:pt idx="8429">
                  <c:v>5260</c:v>
                </c:pt>
                <c:pt idx="8430">
                  <c:v>1242</c:v>
                </c:pt>
                <c:pt idx="8431">
                  <c:v>5755</c:v>
                </c:pt>
                <c:pt idx="8432">
                  <c:v>3220</c:v>
                </c:pt>
                <c:pt idx="8433">
                  <c:v>455</c:v>
                </c:pt>
                <c:pt idx="8434">
                  <c:v>8137</c:v>
                </c:pt>
                <c:pt idx="8435">
                  <c:v>5634</c:v>
                </c:pt>
                <c:pt idx="8436">
                  <c:v>831</c:v>
                </c:pt>
                <c:pt idx="8437">
                  <c:v>4619</c:v>
                </c:pt>
                <c:pt idx="8438">
                  <c:v>4496</c:v>
                </c:pt>
                <c:pt idx="8439">
                  <c:v>2687</c:v>
                </c:pt>
                <c:pt idx="8440">
                  <c:v>3819</c:v>
                </c:pt>
                <c:pt idx="8441">
                  <c:v>7210</c:v>
                </c:pt>
                <c:pt idx="8442">
                  <c:v>904</c:v>
                </c:pt>
                <c:pt idx="8443">
                  <c:v>10457</c:v>
                </c:pt>
                <c:pt idx="8444">
                  <c:v>10155</c:v>
                </c:pt>
                <c:pt idx="8445">
                  <c:v>4992</c:v>
                </c:pt>
                <c:pt idx="8446">
                  <c:v>6707</c:v>
                </c:pt>
                <c:pt idx="8447">
                  <c:v>5849</c:v>
                </c:pt>
                <c:pt idx="8448">
                  <c:v>9312</c:v>
                </c:pt>
                <c:pt idx="8449">
                  <c:v>4020</c:v>
                </c:pt>
                <c:pt idx="8450">
                  <c:v>2685</c:v>
                </c:pt>
                <c:pt idx="8451">
                  <c:v>5895</c:v>
                </c:pt>
                <c:pt idx="8452">
                  <c:v>9138</c:v>
                </c:pt>
                <c:pt idx="8453">
                  <c:v>2073</c:v>
                </c:pt>
                <c:pt idx="8454">
                  <c:v>759</c:v>
                </c:pt>
                <c:pt idx="8455">
                  <c:v>1299</c:v>
                </c:pt>
                <c:pt idx="8456">
                  <c:v>6619</c:v>
                </c:pt>
                <c:pt idx="8457">
                  <c:v>7173</c:v>
                </c:pt>
                <c:pt idx="8458">
                  <c:v>6485</c:v>
                </c:pt>
                <c:pt idx="8459">
                  <c:v>2096</c:v>
                </c:pt>
                <c:pt idx="8460">
                  <c:v>4972</c:v>
                </c:pt>
                <c:pt idx="8461">
                  <c:v>2397</c:v>
                </c:pt>
                <c:pt idx="8462">
                  <c:v>4321</c:v>
                </c:pt>
                <c:pt idx="8463">
                  <c:v>112</c:v>
                </c:pt>
                <c:pt idx="8464">
                  <c:v>6085</c:v>
                </c:pt>
                <c:pt idx="8465">
                  <c:v>8937</c:v>
                </c:pt>
                <c:pt idx="8466">
                  <c:v>9651</c:v>
                </c:pt>
                <c:pt idx="8467">
                  <c:v>7463</c:v>
                </c:pt>
                <c:pt idx="8468">
                  <c:v>4468</c:v>
                </c:pt>
                <c:pt idx="8469">
                  <c:v>7057</c:v>
                </c:pt>
                <c:pt idx="8470">
                  <c:v>4335</c:v>
                </c:pt>
                <c:pt idx="8471">
                  <c:v>10267</c:v>
                </c:pt>
                <c:pt idx="8472">
                  <c:v>348</c:v>
                </c:pt>
                <c:pt idx="8473">
                  <c:v>1113</c:v>
                </c:pt>
                <c:pt idx="8474">
                  <c:v>5295</c:v>
                </c:pt>
                <c:pt idx="8475">
                  <c:v>2782</c:v>
                </c:pt>
                <c:pt idx="8476">
                  <c:v>1359</c:v>
                </c:pt>
                <c:pt idx="8477">
                  <c:v>1267</c:v>
                </c:pt>
                <c:pt idx="8478">
                  <c:v>4367</c:v>
                </c:pt>
                <c:pt idx="8479">
                  <c:v>3152</c:v>
                </c:pt>
                <c:pt idx="8480">
                  <c:v>5960</c:v>
                </c:pt>
                <c:pt idx="8481">
                  <c:v>2790</c:v>
                </c:pt>
                <c:pt idx="8482">
                  <c:v>5898</c:v>
                </c:pt>
                <c:pt idx="8483">
                  <c:v>10172</c:v>
                </c:pt>
                <c:pt idx="8484">
                  <c:v>8001</c:v>
                </c:pt>
                <c:pt idx="8485">
                  <c:v>6371</c:v>
                </c:pt>
                <c:pt idx="8486">
                  <c:v>436</c:v>
                </c:pt>
                <c:pt idx="8487">
                  <c:v>6015</c:v>
                </c:pt>
                <c:pt idx="8488">
                  <c:v>7773</c:v>
                </c:pt>
                <c:pt idx="8489">
                  <c:v>7166</c:v>
                </c:pt>
                <c:pt idx="8490">
                  <c:v>2744</c:v>
                </c:pt>
                <c:pt idx="8491">
                  <c:v>8617</c:v>
                </c:pt>
                <c:pt idx="8492">
                  <c:v>1136</c:v>
                </c:pt>
                <c:pt idx="8493">
                  <c:v>138</c:v>
                </c:pt>
                <c:pt idx="8494">
                  <c:v>9976</c:v>
                </c:pt>
                <c:pt idx="8495">
                  <c:v>1390</c:v>
                </c:pt>
                <c:pt idx="8496">
                  <c:v>2194</c:v>
                </c:pt>
                <c:pt idx="8497">
                  <c:v>1148</c:v>
                </c:pt>
                <c:pt idx="8498">
                  <c:v>6215</c:v>
                </c:pt>
                <c:pt idx="8499">
                  <c:v>7916</c:v>
                </c:pt>
                <c:pt idx="8500">
                  <c:v>439</c:v>
                </c:pt>
                <c:pt idx="8501">
                  <c:v>528</c:v>
                </c:pt>
                <c:pt idx="8502">
                  <c:v>1774</c:v>
                </c:pt>
                <c:pt idx="8503">
                  <c:v>7445</c:v>
                </c:pt>
                <c:pt idx="8504">
                  <c:v>8051</c:v>
                </c:pt>
                <c:pt idx="8505">
                  <c:v>4096</c:v>
                </c:pt>
                <c:pt idx="8506">
                  <c:v>10187</c:v>
                </c:pt>
                <c:pt idx="8507">
                  <c:v>4353</c:v>
                </c:pt>
                <c:pt idx="8508">
                  <c:v>6425</c:v>
                </c:pt>
                <c:pt idx="8509">
                  <c:v>4605</c:v>
                </c:pt>
                <c:pt idx="8510">
                  <c:v>853</c:v>
                </c:pt>
                <c:pt idx="8511">
                  <c:v>9590</c:v>
                </c:pt>
                <c:pt idx="8512">
                  <c:v>10226</c:v>
                </c:pt>
                <c:pt idx="8513">
                  <c:v>1465</c:v>
                </c:pt>
                <c:pt idx="8514">
                  <c:v>1380</c:v>
                </c:pt>
                <c:pt idx="8515">
                  <c:v>391</c:v>
                </c:pt>
                <c:pt idx="8516">
                  <c:v>3523</c:v>
                </c:pt>
                <c:pt idx="8517">
                  <c:v>6138</c:v>
                </c:pt>
                <c:pt idx="8518">
                  <c:v>3326</c:v>
                </c:pt>
                <c:pt idx="8519">
                  <c:v>1351</c:v>
                </c:pt>
                <c:pt idx="8520">
                  <c:v>4775</c:v>
                </c:pt>
                <c:pt idx="8521">
                  <c:v>1990</c:v>
                </c:pt>
                <c:pt idx="8522">
                  <c:v>10013</c:v>
                </c:pt>
                <c:pt idx="8523">
                  <c:v>2274</c:v>
                </c:pt>
                <c:pt idx="8524">
                  <c:v>1212</c:v>
                </c:pt>
                <c:pt idx="8525">
                  <c:v>2057</c:v>
                </c:pt>
                <c:pt idx="8526">
                  <c:v>5487</c:v>
                </c:pt>
                <c:pt idx="8527">
                  <c:v>8590</c:v>
                </c:pt>
                <c:pt idx="8528">
                  <c:v>6100</c:v>
                </c:pt>
                <c:pt idx="8529">
                  <c:v>8560</c:v>
                </c:pt>
                <c:pt idx="8530">
                  <c:v>7796</c:v>
                </c:pt>
                <c:pt idx="8531">
                  <c:v>9476</c:v>
                </c:pt>
                <c:pt idx="8532">
                  <c:v>6428</c:v>
                </c:pt>
                <c:pt idx="8533">
                  <c:v>8042</c:v>
                </c:pt>
                <c:pt idx="8534">
                  <c:v>9430</c:v>
                </c:pt>
                <c:pt idx="8535">
                  <c:v>10099</c:v>
                </c:pt>
                <c:pt idx="8536">
                  <c:v>5213</c:v>
                </c:pt>
                <c:pt idx="8537">
                  <c:v>5675</c:v>
                </c:pt>
                <c:pt idx="8538">
                  <c:v>5461</c:v>
                </c:pt>
                <c:pt idx="8539">
                  <c:v>2546</c:v>
                </c:pt>
                <c:pt idx="8540">
                  <c:v>2588</c:v>
                </c:pt>
                <c:pt idx="8541">
                  <c:v>3223</c:v>
                </c:pt>
                <c:pt idx="8542">
                  <c:v>502</c:v>
                </c:pt>
                <c:pt idx="8543">
                  <c:v>9368</c:v>
                </c:pt>
                <c:pt idx="8544">
                  <c:v>10044</c:v>
                </c:pt>
                <c:pt idx="8545">
                  <c:v>6540</c:v>
                </c:pt>
                <c:pt idx="8546">
                  <c:v>4159</c:v>
                </c:pt>
                <c:pt idx="8547">
                  <c:v>9397</c:v>
                </c:pt>
                <c:pt idx="8548">
                  <c:v>9396</c:v>
                </c:pt>
                <c:pt idx="8549">
                  <c:v>8917</c:v>
                </c:pt>
                <c:pt idx="8550">
                  <c:v>1405</c:v>
                </c:pt>
                <c:pt idx="8551">
                  <c:v>5065</c:v>
                </c:pt>
                <c:pt idx="8552">
                  <c:v>5509</c:v>
                </c:pt>
                <c:pt idx="8553">
                  <c:v>9434</c:v>
                </c:pt>
                <c:pt idx="8554">
                  <c:v>3019</c:v>
                </c:pt>
                <c:pt idx="8555">
                  <c:v>8986</c:v>
                </c:pt>
                <c:pt idx="8556">
                  <c:v>4265</c:v>
                </c:pt>
                <c:pt idx="8557">
                  <c:v>7710</c:v>
                </c:pt>
                <c:pt idx="8558">
                  <c:v>3584</c:v>
                </c:pt>
                <c:pt idx="8559">
                  <c:v>1441</c:v>
                </c:pt>
                <c:pt idx="8560">
                  <c:v>724</c:v>
                </c:pt>
                <c:pt idx="8561">
                  <c:v>188</c:v>
                </c:pt>
                <c:pt idx="8562">
                  <c:v>3436</c:v>
                </c:pt>
                <c:pt idx="8563">
                  <c:v>922</c:v>
                </c:pt>
                <c:pt idx="8564">
                  <c:v>4825</c:v>
                </c:pt>
                <c:pt idx="8565">
                  <c:v>870</c:v>
                </c:pt>
                <c:pt idx="8566">
                  <c:v>10147</c:v>
                </c:pt>
                <c:pt idx="8567">
                  <c:v>3831</c:v>
                </c:pt>
                <c:pt idx="8568">
                  <c:v>6283</c:v>
                </c:pt>
                <c:pt idx="8569">
                  <c:v>2331</c:v>
                </c:pt>
                <c:pt idx="8570">
                  <c:v>10336</c:v>
                </c:pt>
                <c:pt idx="8571">
                  <c:v>4327</c:v>
                </c:pt>
                <c:pt idx="8572">
                  <c:v>8784</c:v>
                </c:pt>
                <c:pt idx="8573">
                  <c:v>1789</c:v>
                </c:pt>
                <c:pt idx="8574">
                  <c:v>9501</c:v>
                </c:pt>
                <c:pt idx="8575">
                  <c:v>5962</c:v>
                </c:pt>
                <c:pt idx="8576">
                  <c:v>7070</c:v>
                </c:pt>
                <c:pt idx="8577">
                  <c:v>43</c:v>
                </c:pt>
                <c:pt idx="8578">
                  <c:v>4994</c:v>
                </c:pt>
                <c:pt idx="8579">
                  <c:v>5674</c:v>
                </c:pt>
                <c:pt idx="8580">
                  <c:v>3192</c:v>
                </c:pt>
                <c:pt idx="8581">
                  <c:v>5062</c:v>
                </c:pt>
                <c:pt idx="8582">
                  <c:v>10174</c:v>
                </c:pt>
                <c:pt idx="8583">
                  <c:v>4507</c:v>
                </c:pt>
                <c:pt idx="8584">
                  <c:v>4857</c:v>
                </c:pt>
                <c:pt idx="8585">
                  <c:v>8040</c:v>
                </c:pt>
                <c:pt idx="8586">
                  <c:v>39</c:v>
                </c:pt>
                <c:pt idx="8587">
                  <c:v>6704</c:v>
                </c:pt>
                <c:pt idx="8588">
                  <c:v>2354</c:v>
                </c:pt>
                <c:pt idx="8589">
                  <c:v>1743</c:v>
                </c:pt>
                <c:pt idx="8590">
                  <c:v>7714</c:v>
                </c:pt>
                <c:pt idx="8591">
                  <c:v>3623</c:v>
                </c:pt>
                <c:pt idx="8592">
                  <c:v>4351</c:v>
                </c:pt>
                <c:pt idx="8593">
                  <c:v>8432</c:v>
                </c:pt>
                <c:pt idx="8594">
                  <c:v>10050</c:v>
                </c:pt>
                <c:pt idx="8595">
                  <c:v>1192</c:v>
                </c:pt>
                <c:pt idx="8596">
                  <c:v>1051</c:v>
                </c:pt>
                <c:pt idx="8597">
                  <c:v>5606</c:v>
                </c:pt>
                <c:pt idx="8598">
                  <c:v>1123</c:v>
                </c:pt>
                <c:pt idx="8599">
                  <c:v>7831</c:v>
                </c:pt>
                <c:pt idx="8600">
                  <c:v>3811</c:v>
                </c:pt>
                <c:pt idx="8601">
                  <c:v>6322</c:v>
                </c:pt>
                <c:pt idx="8602">
                  <c:v>360</c:v>
                </c:pt>
                <c:pt idx="8603">
                  <c:v>4765</c:v>
                </c:pt>
                <c:pt idx="8604">
                  <c:v>1583</c:v>
                </c:pt>
                <c:pt idx="8605">
                  <c:v>2642</c:v>
                </c:pt>
                <c:pt idx="8606">
                  <c:v>8968</c:v>
                </c:pt>
                <c:pt idx="8607">
                  <c:v>9023</c:v>
                </c:pt>
                <c:pt idx="8608">
                  <c:v>6300</c:v>
                </c:pt>
                <c:pt idx="8609">
                  <c:v>9753</c:v>
                </c:pt>
                <c:pt idx="8610">
                  <c:v>3840</c:v>
                </c:pt>
                <c:pt idx="8611">
                  <c:v>7692</c:v>
                </c:pt>
                <c:pt idx="8612">
                  <c:v>7819</c:v>
                </c:pt>
                <c:pt idx="8613">
                  <c:v>4997</c:v>
                </c:pt>
                <c:pt idx="8614">
                  <c:v>774</c:v>
                </c:pt>
                <c:pt idx="8615">
                  <c:v>2282</c:v>
                </c:pt>
                <c:pt idx="8616">
                  <c:v>627</c:v>
                </c:pt>
                <c:pt idx="8617">
                  <c:v>2365</c:v>
                </c:pt>
                <c:pt idx="8618">
                  <c:v>10138</c:v>
                </c:pt>
                <c:pt idx="8619">
                  <c:v>8918</c:v>
                </c:pt>
                <c:pt idx="8620">
                  <c:v>8975</c:v>
                </c:pt>
                <c:pt idx="8621">
                  <c:v>9533</c:v>
                </c:pt>
                <c:pt idx="8622">
                  <c:v>8654</c:v>
                </c:pt>
                <c:pt idx="8623">
                  <c:v>3118</c:v>
                </c:pt>
                <c:pt idx="8624">
                  <c:v>10215</c:v>
                </c:pt>
                <c:pt idx="8625">
                  <c:v>4111</c:v>
                </c:pt>
                <c:pt idx="8626">
                  <c:v>7956</c:v>
                </c:pt>
                <c:pt idx="8627">
                  <c:v>9869</c:v>
                </c:pt>
                <c:pt idx="8628">
                  <c:v>6765</c:v>
                </c:pt>
                <c:pt idx="8629">
                  <c:v>9454</c:v>
                </c:pt>
                <c:pt idx="8630">
                  <c:v>4593</c:v>
                </c:pt>
                <c:pt idx="8631">
                  <c:v>4995</c:v>
                </c:pt>
                <c:pt idx="8632">
                  <c:v>459</c:v>
                </c:pt>
                <c:pt idx="8633">
                  <c:v>9124</c:v>
                </c:pt>
                <c:pt idx="8634">
                  <c:v>9417</c:v>
                </c:pt>
                <c:pt idx="8635">
                  <c:v>1930</c:v>
                </c:pt>
                <c:pt idx="8636">
                  <c:v>3335</c:v>
                </c:pt>
                <c:pt idx="8637">
                  <c:v>7222</c:v>
                </c:pt>
                <c:pt idx="8638">
                  <c:v>4492</c:v>
                </c:pt>
                <c:pt idx="8639">
                  <c:v>3916</c:v>
                </c:pt>
                <c:pt idx="8640">
                  <c:v>1658</c:v>
                </c:pt>
                <c:pt idx="8641">
                  <c:v>7913</c:v>
                </c:pt>
                <c:pt idx="8642">
                  <c:v>1553</c:v>
                </c:pt>
                <c:pt idx="8643">
                  <c:v>5262</c:v>
                </c:pt>
                <c:pt idx="8644">
                  <c:v>9479</c:v>
                </c:pt>
                <c:pt idx="8645">
                  <c:v>6229</c:v>
                </c:pt>
                <c:pt idx="8646">
                  <c:v>915</c:v>
                </c:pt>
                <c:pt idx="8647">
                  <c:v>10364</c:v>
                </c:pt>
                <c:pt idx="8648">
                  <c:v>3858</c:v>
                </c:pt>
                <c:pt idx="8649">
                  <c:v>5325</c:v>
                </c:pt>
                <c:pt idx="8650">
                  <c:v>2619</c:v>
                </c:pt>
                <c:pt idx="8651">
                  <c:v>5756</c:v>
                </c:pt>
                <c:pt idx="8652">
                  <c:v>6503</c:v>
                </c:pt>
                <c:pt idx="8653">
                  <c:v>3997</c:v>
                </c:pt>
                <c:pt idx="8654">
                  <c:v>10081</c:v>
                </c:pt>
                <c:pt idx="8655">
                  <c:v>2884</c:v>
                </c:pt>
                <c:pt idx="8656">
                  <c:v>727</c:v>
                </c:pt>
                <c:pt idx="8657">
                  <c:v>3258</c:v>
                </c:pt>
                <c:pt idx="8658">
                  <c:v>6646</c:v>
                </c:pt>
                <c:pt idx="8659">
                  <c:v>5864</c:v>
                </c:pt>
                <c:pt idx="8660">
                  <c:v>8813</c:v>
                </c:pt>
                <c:pt idx="8661">
                  <c:v>8447</c:v>
                </c:pt>
                <c:pt idx="8662">
                  <c:v>2256</c:v>
                </c:pt>
                <c:pt idx="8663">
                  <c:v>5546</c:v>
                </c:pt>
                <c:pt idx="8664">
                  <c:v>2017</c:v>
                </c:pt>
                <c:pt idx="8665">
                  <c:v>731</c:v>
                </c:pt>
                <c:pt idx="8666">
                  <c:v>10317</c:v>
                </c:pt>
                <c:pt idx="8667">
                  <c:v>6111</c:v>
                </c:pt>
                <c:pt idx="8668">
                  <c:v>1940</c:v>
                </c:pt>
                <c:pt idx="8669">
                  <c:v>3005</c:v>
                </c:pt>
                <c:pt idx="8670">
                  <c:v>2234</c:v>
                </c:pt>
                <c:pt idx="8671">
                  <c:v>4471</c:v>
                </c:pt>
                <c:pt idx="8672">
                  <c:v>7876</c:v>
                </c:pt>
                <c:pt idx="8673">
                  <c:v>4764</c:v>
                </c:pt>
                <c:pt idx="8674">
                  <c:v>5081</c:v>
                </c:pt>
                <c:pt idx="8675">
                  <c:v>1110</c:v>
                </c:pt>
                <c:pt idx="8676">
                  <c:v>6137</c:v>
                </c:pt>
                <c:pt idx="8677">
                  <c:v>5225</c:v>
                </c:pt>
                <c:pt idx="8678">
                  <c:v>3539</c:v>
                </c:pt>
                <c:pt idx="8679">
                  <c:v>8938</c:v>
                </c:pt>
                <c:pt idx="8680">
                  <c:v>539</c:v>
                </c:pt>
                <c:pt idx="8681">
                  <c:v>10127</c:v>
                </c:pt>
                <c:pt idx="8682">
                  <c:v>1216</c:v>
                </c:pt>
                <c:pt idx="8683">
                  <c:v>19</c:v>
                </c:pt>
                <c:pt idx="8684">
                  <c:v>3390</c:v>
                </c:pt>
                <c:pt idx="8685">
                  <c:v>8779</c:v>
                </c:pt>
                <c:pt idx="8686">
                  <c:v>8312</c:v>
                </c:pt>
                <c:pt idx="8687">
                  <c:v>123</c:v>
                </c:pt>
                <c:pt idx="8688">
                  <c:v>3723</c:v>
                </c:pt>
                <c:pt idx="8689">
                  <c:v>6189</c:v>
                </c:pt>
                <c:pt idx="8690">
                  <c:v>7576</c:v>
                </c:pt>
                <c:pt idx="8691">
                  <c:v>3861</c:v>
                </c:pt>
                <c:pt idx="8692">
                  <c:v>1219</c:v>
                </c:pt>
                <c:pt idx="8693">
                  <c:v>6642</c:v>
                </c:pt>
                <c:pt idx="8694">
                  <c:v>6072</c:v>
                </c:pt>
                <c:pt idx="8695">
                  <c:v>5116</c:v>
                </c:pt>
                <c:pt idx="8696">
                  <c:v>5306</c:v>
                </c:pt>
                <c:pt idx="8697">
                  <c:v>7560</c:v>
                </c:pt>
                <c:pt idx="8698">
                  <c:v>5298</c:v>
                </c:pt>
                <c:pt idx="8699">
                  <c:v>9164</c:v>
                </c:pt>
                <c:pt idx="8700">
                  <c:v>121</c:v>
                </c:pt>
                <c:pt idx="8701">
                  <c:v>4849</c:v>
                </c:pt>
                <c:pt idx="8702">
                  <c:v>4545</c:v>
                </c:pt>
                <c:pt idx="8703">
                  <c:v>8860</c:v>
                </c:pt>
                <c:pt idx="8704">
                  <c:v>3800</c:v>
                </c:pt>
                <c:pt idx="8705">
                  <c:v>8704</c:v>
                </c:pt>
                <c:pt idx="8706">
                  <c:v>8684</c:v>
                </c:pt>
                <c:pt idx="8707">
                  <c:v>1750</c:v>
                </c:pt>
                <c:pt idx="8708">
                  <c:v>6405</c:v>
                </c:pt>
                <c:pt idx="8709">
                  <c:v>1326</c:v>
                </c:pt>
                <c:pt idx="8710">
                  <c:v>2146</c:v>
                </c:pt>
                <c:pt idx="8711">
                  <c:v>7211</c:v>
                </c:pt>
                <c:pt idx="8712">
                  <c:v>9467</c:v>
                </c:pt>
                <c:pt idx="8713">
                  <c:v>27</c:v>
                </c:pt>
                <c:pt idx="8714">
                  <c:v>9266</c:v>
                </c:pt>
                <c:pt idx="8715">
                  <c:v>10246</c:v>
                </c:pt>
                <c:pt idx="8716">
                  <c:v>63</c:v>
                </c:pt>
                <c:pt idx="8717">
                  <c:v>2973</c:v>
                </c:pt>
                <c:pt idx="8718">
                  <c:v>388</c:v>
                </c:pt>
                <c:pt idx="8719">
                  <c:v>6277</c:v>
                </c:pt>
                <c:pt idx="8720">
                  <c:v>1033</c:v>
                </c:pt>
                <c:pt idx="8721">
                  <c:v>9874</c:v>
                </c:pt>
                <c:pt idx="8722">
                  <c:v>7393</c:v>
                </c:pt>
                <c:pt idx="8723">
                  <c:v>5175</c:v>
                </c:pt>
                <c:pt idx="8724">
                  <c:v>9338</c:v>
                </c:pt>
                <c:pt idx="8725">
                  <c:v>5860</c:v>
                </c:pt>
                <c:pt idx="8726">
                  <c:v>2962</c:v>
                </c:pt>
                <c:pt idx="8727">
                  <c:v>3562</c:v>
                </c:pt>
                <c:pt idx="8728">
                  <c:v>2998</c:v>
                </c:pt>
                <c:pt idx="8729">
                  <c:v>4727</c:v>
                </c:pt>
                <c:pt idx="8730">
                  <c:v>6826</c:v>
                </c:pt>
                <c:pt idx="8731">
                  <c:v>7283</c:v>
                </c:pt>
                <c:pt idx="8732">
                  <c:v>2667</c:v>
                </c:pt>
                <c:pt idx="8733">
                  <c:v>4402</c:v>
                </c:pt>
                <c:pt idx="8734">
                  <c:v>6868</c:v>
                </c:pt>
                <c:pt idx="8735">
                  <c:v>8154</c:v>
                </c:pt>
                <c:pt idx="8736">
                  <c:v>10303</c:v>
                </c:pt>
                <c:pt idx="8737">
                  <c:v>7598</c:v>
                </c:pt>
                <c:pt idx="8738">
                  <c:v>9271</c:v>
                </c:pt>
                <c:pt idx="8739">
                  <c:v>340</c:v>
                </c:pt>
                <c:pt idx="8740">
                  <c:v>2044</c:v>
                </c:pt>
                <c:pt idx="8741">
                  <c:v>5505</c:v>
                </c:pt>
                <c:pt idx="8742">
                  <c:v>6399</c:v>
                </c:pt>
                <c:pt idx="8743">
                  <c:v>5709</c:v>
                </c:pt>
                <c:pt idx="8744">
                  <c:v>189</c:v>
                </c:pt>
                <c:pt idx="8745">
                  <c:v>7415</c:v>
                </c:pt>
                <c:pt idx="8746">
                  <c:v>7687</c:v>
                </c:pt>
                <c:pt idx="8747">
                  <c:v>4647</c:v>
                </c:pt>
                <c:pt idx="8748">
                  <c:v>4040</c:v>
                </c:pt>
                <c:pt idx="8749">
                  <c:v>1745</c:v>
                </c:pt>
                <c:pt idx="8750">
                  <c:v>5638</c:v>
                </c:pt>
                <c:pt idx="8751">
                  <c:v>8598</c:v>
                </c:pt>
                <c:pt idx="8752">
                  <c:v>8215</c:v>
                </c:pt>
                <c:pt idx="8753">
                  <c:v>923</c:v>
                </c:pt>
                <c:pt idx="8754">
                  <c:v>3362</c:v>
                </c:pt>
                <c:pt idx="8755">
                  <c:v>4263</c:v>
                </c:pt>
                <c:pt idx="8756">
                  <c:v>6509</c:v>
                </c:pt>
                <c:pt idx="8757">
                  <c:v>4146</c:v>
                </c:pt>
                <c:pt idx="8758">
                  <c:v>4244</c:v>
                </c:pt>
                <c:pt idx="8759">
                  <c:v>4839</c:v>
                </c:pt>
                <c:pt idx="8760">
                  <c:v>6313</c:v>
                </c:pt>
                <c:pt idx="8761">
                  <c:v>8333</c:v>
                </c:pt>
                <c:pt idx="8762">
                  <c:v>7867</c:v>
                </c:pt>
                <c:pt idx="8763">
                  <c:v>9421</c:v>
                </c:pt>
                <c:pt idx="8764">
                  <c:v>7050</c:v>
                </c:pt>
                <c:pt idx="8765">
                  <c:v>53</c:v>
                </c:pt>
                <c:pt idx="8766">
                  <c:v>2856</c:v>
                </c:pt>
                <c:pt idx="8767">
                  <c:v>3398</c:v>
                </c:pt>
                <c:pt idx="8768">
                  <c:v>9806</c:v>
                </c:pt>
                <c:pt idx="8769">
                  <c:v>6464</c:v>
                </c:pt>
                <c:pt idx="8770">
                  <c:v>4520</c:v>
                </c:pt>
                <c:pt idx="8771">
                  <c:v>6222</c:v>
                </c:pt>
                <c:pt idx="8772">
                  <c:v>6078</c:v>
                </c:pt>
                <c:pt idx="8773">
                  <c:v>9531</c:v>
                </c:pt>
                <c:pt idx="8774">
                  <c:v>5346</c:v>
                </c:pt>
                <c:pt idx="8775">
                  <c:v>9739</c:v>
                </c:pt>
                <c:pt idx="8776">
                  <c:v>2576</c:v>
                </c:pt>
                <c:pt idx="8777">
                  <c:v>9214</c:v>
                </c:pt>
                <c:pt idx="8778">
                  <c:v>753</c:v>
                </c:pt>
                <c:pt idx="8779">
                  <c:v>6926</c:v>
                </c:pt>
                <c:pt idx="8780">
                  <c:v>400</c:v>
                </c:pt>
                <c:pt idx="8781">
                  <c:v>8353</c:v>
                </c:pt>
                <c:pt idx="8782">
                  <c:v>4231</c:v>
                </c:pt>
                <c:pt idx="8783">
                  <c:v>6734</c:v>
                </c:pt>
                <c:pt idx="8784">
                  <c:v>1470</c:v>
                </c:pt>
                <c:pt idx="8785">
                  <c:v>1949</c:v>
                </c:pt>
                <c:pt idx="8786">
                  <c:v>5459</c:v>
                </c:pt>
                <c:pt idx="8787">
                  <c:v>8895</c:v>
                </c:pt>
                <c:pt idx="8788">
                  <c:v>5517</c:v>
                </c:pt>
                <c:pt idx="8789">
                  <c:v>1245</c:v>
                </c:pt>
                <c:pt idx="8790">
                  <c:v>1099</c:v>
                </c:pt>
                <c:pt idx="8791">
                  <c:v>5364</c:v>
                </c:pt>
                <c:pt idx="8792">
                  <c:v>1524</c:v>
                </c:pt>
                <c:pt idx="8793">
                  <c:v>6951</c:v>
                </c:pt>
                <c:pt idx="8794">
                  <c:v>10482</c:v>
                </c:pt>
                <c:pt idx="8795">
                  <c:v>4711</c:v>
                </c:pt>
                <c:pt idx="8796">
                  <c:v>10247</c:v>
                </c:pt>
                <c:pt idx="8797">
                  <c:v>6394</c:v>
                </c:pt>
                <c:pt idx="8798">
                  <c:v>2172</c:v>
                </c:pt>
                <c:pt idx="8799">
                  <c:v>7966</c:v>
                </c:pt>
                <c:pt idx="8800">
                  <c:v>6306</c:v>
                </c:pt>
                <c:pt idx="8801">
                  <c:v>5476</c:v>
                </c:pt>
                <c:pt idx="8802">
                  <c:v>6919</c:v>
                </c:pt>
                <c:pt idx="8803">
                  <c:v>3864</c:v>
                </c:pt>
                <c:pt idx="8804">
                  <c:v>556</c:v>
                </c:pt>
                <c:pt idx="8805">
                  <c:v>7191</c:v>
                </c:pt>
                <c:pt idx="8806">
                  <c:v>10252</c:v>
                </c:pt>
                <c:pt idx="8807">
                  <c:v>1581</c:v>
                </c:pt>
                <c:pt idx="8808">
                  <c:v>1403</c:v>
                </c:pt>
                <c:pt idx="8809">
                  <c:v>6558</c:v>
                </c:pt>
                <c:pt idx="8810">
                  <c:v>8221</c:v>
                </c:pt>
                <c:pt idx="8811">
                  <c:v>1066</c:v>
                </c:pt>
                <c:pt idx="8812">
                  <c:v>7561</c:v>
                </c:pt>
                <c:pt idx="8813">
                  <c:v>4037</c:v>
                </c:pt>
                <c:pt idx="8814">
                  <c:v>2320</c:v>
                </c:pt>
                <c:pt idx="8815">
                  <c:v>7721</c:v>
                </c:pt>
                <c:pt idx="8816">
                  <c:v>1803</c:v>
                </c:pt>
                <c:pt idx="8817">
                  <c:v>1109</c:v>
                </c:pt>
                <c:pt idx="8818">
                  <c:v>3519</c:v>
                </c:pt>
                <c:pt idx="8819">
                  <c:v>6545</c:v>
                </c:pt>
                <c:pt idx="8820">
                  <c:v>5206</c:v>
                </c:pt>
                <c:pt idx="8821">
                  <c:v>1350</c:v>
                </c:pt>
                <c:pt idx="8822">
                  <c:v>10289</c:v>
                </c:pt>
                <c:pt idx="8823">
                  <c:v>2951</c:v>
                </c:pt>
                <c:pt idx="8824">
                  <c:v>471</c:v>
                </c:pt>
                <c:pt idx="8825">
                  <c:v>2545</c:v>
                </c:pt>
                <c:pt idx="8826">
                  <c:v>1759</c:v>
                </c:pt>
                <c:pt idx="8827">
                  <c:v>4055</c:v>
                </c:pt>
                <c:pt idx="8828">
                  <c:v>2859</c:v>
                </c:pt>
                <c:pt idx="8829">
                  <c:v>3077</c:v>
                </c:pt>
                <c:pt idx="8830">
                  <c:v>9248</c:v>
                </c:pt>
                <c:pt idx="8831">
                  <c:v>4225</c:v>
                </c:pt>
                <c:pt idx="8832">
                  <c:v>5362</c:v>
                </c:pt>
                <c:pt idx="8833">
                  <c:v>4549</c:v>
                </c:pt>
                <c:pt idx="8834">
                  <c:v>1787</c:v>
                </c:pt>
                <c:pt idx="8835">
                  <c:v>1008</c:v>
                </c:pt>
                <c:pt idx="8836">
                  <c:v>2757</c:v>
                </c:pt>
                <c:pt idx="8837">
                  <c:v>4949</c:v>
                </c:pt>
                <c:pt idx="8838">
                  <c:v>1880</c:v>
                </c:pt>
                <c:pt idx="8839">
                  <c:v>5496</c:v>
                </c:pt>
                <c:pt idx="8840">
                  <c:v>4695</c:v>
                </c:pt>
                <c:pt idx="8841">
                  <c:v>6660</c:v>
                </c:pt>
                <c:pt idx="8842">
                  <c:v>10212</c:v>
                </c:pt>
                <c:pt idx="8843">
                  <c:v>1589</c:v>
                </c:pt>
                <c:pt idx="8844">
                  <c:v>6799</c:v>
                </c:pt>
                <c:pt idx="8845">
                  <c:v>2152</c:v>
                </c:pt>
                <c:pt idx="8846">
                  <c:v>218</c:v>
                </c:pt>
                <c:pt idx="8847">
                  <c:v>4280</c:v>
                </c:pt>
                <c:pt idx="8848">
                  <c:v>6831</c:v>
                </c:pt>
                <c:pt idx="8849">
                  <c:v>1607</c:v>
                </c:pt>
                <c:pt idx="8850">
                  <c:v>617</c:v>
                </c:pt>
                <c:pt idx="8851">
                  <c:v>7330</c:v>
                </c:pt>
                <c:pt idx="8852">
                  <c:v>8843</c:v>
                </c:pt>
                <c:pt idx="8853">
                  <c:v>1628</c:v>
                </c:pt>
                <c:pt idx="8854">
                  <c:v>84</c:v>
                </c:pt>
                <c:pt idx="8855">
                  <c:v>7589</c:v>
                </c:pt>
                <c:pt idx="8856">
                  <c:v>3796</c:v>
                </c:pt>
                <c:pt idx="8857">
                  <c:v>6241</c:v>
                </c:pt>
                <c:pt idx="8858">
                  <c:v>2817</c:v>
                </c:pt>
                <c:pt idx="8859">
                  <c:v>5127</c:v>
                </c:pt>
                <c:pt idx="8860">
                  <c:v>1101</c:v>
                </c:pt>
                <c:pt idx="8861">
                  <c:v>6889</c:v>
                </c:pt>
                <c:pt idx="8862">
                  <c:v>4437</c:v>
                </c:pt>
                <c:pt idx="8863">
                  <c:v>5161</c:v>
                </c:pt>
                <c:pt idx="8864">
                  <c:v>741</c:v>
                </c:pt>
                <c:pt idx="8865">
                  <c:v>6339</c:v>
                </c:pt>
                <c:pt idx="8866">
                  <c:v>69</c:v>
                </c:pt>
                <c:pt idx="8867">
                  <c:v>6954</c:v>
                </c:pt>
                <c:pt idx="8868">
                  <c:v>6276</c:v>
                </c:pt>
                <c:pt idx="8869">
                  <c:v>3563</c:v>
                </c:pt>
                <c:pt idx="8870">
                  <c:v>10377</c:v>
                </c:pt>
                <c:pt idx="8871">
                  <c:v>8259</c:v>
                </c:pt>
                <c:pt idx="8872">
                  <c:v>2213</c:v>
                </c:pt>
                <c:pt idx="8873">
                  <c:v>3975</c:v>
                </c:pt>
                <c:pt idx="8874">
                  <c:v>7915</c:v>
                </c:pt>
                <c:pt idx="8875">
                  <c:v>1491</c:v>
                </c:pt>
                <c:pt idx="8876">
                  <c:v>2830</c:v>
                </c:pt>
                <c:pt idx="8877">
                  <c:v>2557</c:v>
                </c:pt>
                <c:pt idx="8878">
                  <c:v>2825</c:v>
                </c:pt>
                <c:pt idx="8879">
                  <c:v>9771</c:v>
                </c:pt>
                <c:pt idx="8880">
                  <c:v>1979</c:v>
                </c:pt>
                <c:pt idx="8881">
                  <c:v>7065</c:v>
                </c:pt>
                <c:pt idx="8882">
                  <c:v>6208</c:v>
                </c:pt>
                <c:pt idx="8883">
                  <c:v>3908</c:v>
                </c:pt>
                <c:pt idx="8884">
                  <c:v>7517</c:v>
                </c:pt>
                <c:pt idx="8885">
                  <c:v>251</c:v>
                </c:pt>
                <c:pt idx="8886">
                  <c:v>2824</c:v>
                </c:pt>
                <c:pt idx="8887">
                  <c:v>7858</c:v>
                </c:pt>
                <c:pt idx="8888">
                  <c:v>592</c:v>
                </c:pt>
                <c:pt idx="8889">
                  <c:v>7578</c:v>
                </c:pt>
                <c:pt idx="8890">
                  <c:v>4337</c:v>
                </c:pt>
                <c:pt idx="8891">
                  <c:v>5110</c:v>
                </c:pt>
                <c:pt idx="8892">
                  <c:v>6877</c:v>
                </c:pt>
                <c:pt idx="8893">
                  <c:v>10416</c:v>
                </c:pt>
                <c:pt idx="8894">
                  <c:v>10619</c:v>
                </c:pt>
                <c:pt idx="8895">
                  <c:v>10644</c:v>
                </c:pt>
                <c:pt idx="8896">
                  <c:v>10638</c:v>
                </c:pt>
                <c:pt idx="8897">
                  <c:v>10566</c:v>
                </c:pt>
                <c:pt idx="8898">
                  <c:v>10604</c:v>
                </c:pt>
                <c:pt idx="8899">
                  <c:v>10530</c:v>
                </c:pt>
                <c:pt idx="8900">
                  <c:v>10645</c:v>
                </c:pt>
                <c:pt idx="8901">
                  <c:v>10512</c:v>
                </c:pt>
                <c:pt idx="8902">
                  <c:v>10628</c:v>
                </c:pt>
                <c:pt idx="8903">
                  <c:v>10505</c:v>
                </c:pt>
                <c:pt idx="8904">
                  <c:v>10594</c:v>
                </c:pt>
                <c:pt idx="8905">
                  <c:v>10631</c:v>
                </c:pt>
                <c:pt idx="8906">
                  <c:v>10588</c:v>
                </c:pt>
                <c:pt idx="8907">
                  <c:v>10535</c:v>
                </c:pt>
                <c:pt idx="8908">
                  <c:v>10533</c:v>
                </c:pt>
                <c:pt idx="8909">
                  <c:v>10669</c:v>
                </c:pt>
                <c:pt idx="8910">
                  <c:v>10520</c:v>
                </c:pt>
                <c:pt idx="8911">
                  <c:v>10562</c:v>
                </c:pt>
                <c:pt idx="8912">
                  <c:v>10589</c:v>
                </c:pt>
                <c:pt idx="8913">
                  <c:v>10627</c:v>
                </c:pt>
                <c:pt idx="8914">
                  <c:v>10524</c:v>
                </c:pt>
                <c:pt idx="8915">
                  <c:v>10663</c:v>
                </c:pt>
                <c:pt idx="8916">
                  <c:v>10525</c:v>
                </c:pt>
                <c:pt idx="8917">
                  <c:v>10583</c:v>
                </c:pt>
                <c:pt idx="8918">
                  <c:v>10651</c:v>
                </c:pt>
                <c:pt idx="8919">
                  <c:v>10532</c:v>
                </c:pt>
                <c:pt idx="8920">
                  <c:v>10661</c:v>
                </c:pt>
                <c:pt idx="8921">
                  <c:v>10509</c:v>
                </c:pt>
                <c:pt idx="8922">
                  <c:v>10579</c:v>
                </c:pt>
                <c:pt idx="8923">
                  <c:v>10585</c:v>
                </c:pt>
                <c:pt idx="8924">
                  <c:v>10591</c:v>
                </c:pt>
                <c:pt idx="8925">
                  <c:v>10607</c:v>
                </c:pt>
                <c:pt idx="8926">
                  <c:v>10592</c:v>
                </c:pt>
                <c:pt idx="8927">
                  <c:v>10558</c:v>
                </c:pt>
                <c:pt idx="8928">
                  <c:v>10582</c:v>
                </c:pt>
                <c:pt idx="8929">
                  <c:v>10547</c:v>
                </c:pt>
                <c:pt idx="8930">
                  <c:v>10550</c:v>
                </c:pt>
                <c:pt idx="8931">
                  <c:v>10616</c:v>
                </c:pt>
                <c:pt idx="8932">
                  <c:v>10506</c:v>
                </c:pt>
                <c:pt idx="8933">
                  <c:v>10599</c:v>
                </c:pt>
                <c:pt idx="8934">
                  <c:v>10636</c:v>
                </c:pt>
                <c:pt idx="8935">
                  <c:v>10551</c:v>
                </c:pt>
                <c:pt idx="8936">
                  <c:v>10618</c:v>
                </c:pt>
                <c:pt idx="8937">
                  <c:v>10513</c:v>
                </c:pt>
                <c:pt idx="8938">
                  <c:v>10653</c:v>
                </c:pt>
                <c:pt idx="8939">
                  <c:v>10568</c:v>
                </c:pt>
                <c:pt idx="8940">
                  <c:v>10610</c:v>
                </c:pt>
                <c:pt idx="8941">
                  <c:v>10544</c:v>
                </c:pt>
                <c:pt idx="8942">
                  <c:v>10641</c:v>
                </c:pt>
                <c:pt idx="8943">
                  <c:v>10574</c:v>
                </c:pt>
                <c:pt idx="8944">
                  <c:v>10630</c:v>
                </c:pt>
                <c:pt idx="8945">
                  <c:v>10615</c:v>
                </c:pt>
                <c:pt idx="8946">
                  <c:v>10617</c:v>
                </c:pt>
                <c:pt idx="8947">
                  <c:v>10560</c:v>
                </c:pt>
                <c:pt idx="8948">
                  <c:v>10581</c:v>
                </c:pt>
                <c:pt idx="8949">
                  <c:v>10557</c:v>
                </c:pt>
                <c:pt idx="8950">
                  <c:v>10646</c:v>
                </c:pt>
                <c:pt idx="8951">
                  <c:v>10529</c:v>
                </c:pt>
                <c:pt idx="8952">
                  <c:v>10614</c:v>
                </c:pt>
                <c:pt idx="8953">
                  <c:v>10502</c:v>
                </c:pt>
                <c:pt idx="8954">
                  <c:v>10531</c:v>
                </c:pt>
                <c:pt idx="8955">
                  <c:v>10652</c:v>
                </c:pt>
                <c:pt idx="8956">
                  <c:v>10629</c:v>
                </c:pt>
                <c:pt idx="8957">
                  <c:v>10584</c:v>
                </c:pt>
                <c:pt idx="8958">
                  <c:v>10553</c:v>
                </c:pt>
                <c:pt idx="8959">
                  <c:v>10545</c:v>
                </c:pt>
                <c:pt idx="8960">
                  <c:v>10522</c:v>
                </c:pt>
                <c:pt idx="8961">
                  <c:v>10575</c:v>
                </c:pt>
                <c:pt idx="8962">
                  <c:v>10556</c:v>
                </c:pt>
                <c:pt idx="8963">
                  <c:v>10528</c:v>
                </c:pt>
                <c:pt idx="8964">
                  <c:v>10526</c:v>
                </c:pt>
                <c:pt idx="8965">
                  <c:v>10611</c:v>
                </c:pt>
                <c:pt idx="8966">
                  <c:v>10523</c:v>
                </c:pt>
                <c:pt idx="8967">
                  <c:v>10527</c:v>
                </c:pt>
                <c:pt idx="8968">
                  <c:v>10539</c:v>
                </c:pt>
                <c:pt idx="8969">
                  <c:v>10640</c:v>
                </c:pt>
                <c:pt idx="8970">
                  <c:v>10587</c:v>
                </c:pt>
                <c:pt idx="8971">
                  <c:v>10537</c:v>
                </c:pt>
                <c:pt idx="8972">
                  <c:v>10514</c:v>
                </c:pt>
                <c:pt idx="8973">
                  <c:v>10643</c:v>
                </c:pt>
                <c:pt idx="8974">
                  <c:v>10655</c:v>
                </c:pt>
                <c:pt idx="8975">
                  <c:v>10668</c:v>
                </c:pt>
                <c:pt idx="8976">
                  <c:v>10593</c:v>
                </c:pt>
                <c:pt idx="8977">
                  <c:v>10601</c:v>
                </c:pt>
                <c:pt idx="8978">
                  <c:v>10507</c:v>
                </c:pt>
                <c:pt idx="8979">
                  <c:v>10586</c:v>
                </c:pt>
                <c:pt idx="8980">
                  <c:v>10518</c:v>
                </c:pt>
                <c:pt idx="8981">
                  <c:v>10647</c:v>
                </c:pt>
                <c:pt idx="8982">
                  <c:v>10541</c:v>
                </c:pt>
                <c:pt idx="8983">
                  <c:v>10564</c:v>
                </c:pt>
                <c:pt idx="8984">
                  <c:v>10598</c:v>
                </c:pt>
                <c:pt idx="8985">
                  <c:v>10664</c:v>
                </c:pt>
                <c:pt idx="8986">
                  <c:v>10666</c:v>
                </c:pt>
                <c:pt idx="8987">
                  <c:v>10521</c:v>
                </c:pt>
                <c:pt idx="8988">
                  <c:v>10602</c:v>
                </c:pt>
                <c:pt idx="8989">
                  <c:v>10622</c:v>
                </c:pt>
                <c:pt idx="8990">
                  <c:v>10620</c:v>
                </c:pt>
                <c:pt idx="8991">
                  <c:v>10510</c:v>
                </c:pt>
                <c:pt idx="8992">
                  <c:v>10534</c:v>
                </c:pt>
                <c:pt idx="8993">
                  <c:v>10511</c:v>
                </c:pt>
                <c:pt idx="8994">
                  <c:v>10659</c:v>
                </c:pt>
                <c:pt idx="8995">
                  <c:v>10554</c:v>
                </c:pt>
                <c:pt idx="8996">
                  <c:v>10635</c:v>
                </c:pt>
                <c:pt idx="8997">
                  <c:v>10536</c:v>
                </c:pt>
                <c:pt idx="8998">
                  <c:v>10642</c:v>
                </c:pt>
                <c:pt idx="8999">
                  <c:v>10563</c:v>
                </c:pt>
                <c:pt idx="9000">
                  <c:v>10613</c:v>
                </c:pt>
                <c:pt idx="9001">
                  <c:v>10608</c:v>
                </c:pt>
                <c:pt idx="9002">
                  <c:v>10546</c:v>
                </c:pt>
                <c:pt idx="9003">
                  <c:v>10576</c:v>
                </c:pt>
                <c:pt idx="9004">
                  <c:v>10626</c:v>
                </c:pt>
                <c:pt idx="9005">
                  <c:v>10657</c:v>
                </c:pt>
                <c:pt idx="9006">
                  <c:v>10596</c:v>
                </c:pt>
                <c:pt idx="9007">
                  <c:v>10600</c:v>
                </c:pt>
                <c:pt idx="9008">
                  <c:v>10621</c:v>
                </c:pt>
                <c:pt idx="9009">
                  <c:v>10648</c:v>
                </c:pt>
                <c:pt idx="9010">
                  <c:v>10637</c:v>
                </c:pt>
                <c:pt idx="9011">
                  <c:v>10650</c:v>
                </c:pt>
                <c:pt idx="9012">
                  <c:v>10555</c:v>
                </c:pt>
                <c:pt idx="9013">
                  <c:v>10634</c:v>
                </c:pt>
                <c:pt idx="9014">
                  <c:v>10623</c:v>
                </c:pt>
                <c:pt idx="9015">
                  <c:v>10590</c:v>
                </c:pt>
                <c:pt idx="9016">
                  <c:v>10538</c:v>
                </c:pt>
                <c:pt idx="9017">
                  <c:v>10567</c:v>
                </c:pt>
                <c:pt idx="9018">
                  <c:v>10519</c:v>
                </c:pt>
                <c:pt idx="9019">
                  <c:v>10656</c:v>
                </c:pt>
                <c:pt idx="9020">
                  <c:v>10660</c:v>
                </c:pt>
                <c:pt idx="9021">
                  <c:v>10654</c:v>
                </c:pt>
                <c:pt idx="9022">
                  <c:v>10625</c:v>
                </c:pt>
                <c:pt idx="9023">
                  <c:v>10632</c:v>
                </c:pt>
                <c:pt idx="9024">
                  <c:v>10624</c:v>
                </c:pt>
                <c:pt idx="9025">
                  <c:v>10540</c:v>
                </c:pt>
                <c:pt idx="9026">
                  <c:v>10658</c:v>
                </c:pt>
                <c:pt idx="9027">
                  <c:v>10548</c:v>
                </c:pt>
                <c:pt idx="9028">
                  <c:v>10595</c:v>
                </c:pt>
                <c:pt idx="9029">
                  <c:v>10649</c:v>
                </c:pt>
                <c:pt idx="9030">
                  <c:v>10577</c:v>
                </c:pt>
                <c:pt idx="9031">
                  <c:v>10543</c:v>
                </c:pt>
                <c:pt idx="9032">
                  <c:v>10516</c:v>
                </c:pt>
                <c:pt idx="9033">
                  <c:v>10667</c:v>
                </c:pt>
                <c:pt idx="9034">
                  <c:v>10662</c:v>
                </c:pt>
                <c:pt idx="9035">
                  <c:v>10552</c:v>
                </c:pt>
                <c:pt idx="9036">
                  <c:v>10565</c:v>
                </c:pt>
                <c:pt idx="9037">
                  <c:v>10571</c:v>
                </c:pt>
                <c:pt idx="9038">
                  <c:v>10605</c:v>
                </c:pt>
                <c:pt idx="9039">
                  <c:v>10515</c:v>
                </c:pt>
                <c:pt idx="9040">
                  <c:v>10508</c:v>
                </c:pt>
                <c:pt idx="9041">
                  <c:v>10597</c:v>
                </c:pt>
                <c:pt idx="9042">
                  <c:v>10559</c:v>
                </c:pt>
                <c:pt idx="9043">
                  <c:v>10573</c:v>
                </c:pt>
                <c:pt idx="9044">
                  <c:v>10580</c:v>
                </c:pt>
                <c:pt idx="9045">
                  <c:v>10578</c:v>
                </c:pt>
                <c:pt idx="9046">
                  <c:v>10569</c:v>
                </c:pt>
                <c:pt idx="9047">
                  <c:v>10561</c:v>
                </c:pt>
                <c:pt idx="9048">
                  <c:v>10603</c:v>
                </c:pt>
                <c:pt idx="9049">
                  <c:v>10639</c:v>
                </c:pt>
                <c:pt idx="9050">
                  <c:v>10665</c:v>
                </c:pt>
                <c:pt idx="9051">
                  <c:v>10612</c:v>
                </c:pt>
                <c:pt idx="9052">
                  <c:v>10570</c:v>
                </c:pt>
                <c:pt idx="9053">
                  <c:v>10606</c:v>
                </c:pt>
                <c:pt idx="9054">
                  <c:v>10517</c:v>
                </c:pt>
                <c:pt idx="9055">
                  <c:v>10504</c:v>
                </c:pt>
                <c:pt idx="9056">
                  <c:v>10542</c:v>
                </c:pt>
                <c:pt idx="9057">
                  <c:v>10501</c:v>
                </c:pt>
                <c:pt idx="9058">
                  <c:v>10503</c:v>
                </c:pt>
                <c:pt idx="9059">
                  <c:v>10609</c:v>
                </c:pt>
                <c:pt idx="9060">
                  <c:v>10633</c:v>
                </c:pt>
                <c:pt idx="9061">
                  <c:v>10572</c:v>
                </c:pt>
                <c:pt idx="9062">
                  <c:v>10549</c:v>
                </c:pt>
              </c:numCache>
            </c:numRef>
          </c:xVal>
          <c:yVal>
            <c:numRef>
              <c:f>'Stratified assoc Overall'!$N$2:$N$9064</c:f>
              <c:numCache>
                <c:formatCode>0.0000</c:formatCode>
                <c:ptCount val="9063"/>
                <c:pt idx="0">
                  <c:v>6.4700565983413307</c:v>
                </c:pt>
                <c:pt idx="1">
                  <c:v>6.3089185078770313</c:v>
                </c:pt>
                <c:pt idx="2">
                  <c:v>6.2870137664056172</c:v>
                </c:pt>
                <c:pt idx="3">
                  <c:v>6.072219150652626</c:v>
                </c:pt>
                <c:pt idx="4">
                  <c:v>6.0080654502810518</c:v>
                </c:pt>
                <c:pt idx="5">
                  <c:v>5.9726503922252432</c:v>
                </c:pt>
                <c:pt idx="6">
                  <c:v>5.750801642608887</c:v>
                </c:pt>
                <c:pt idx="7">
                  <c:v>5.6309697781908472</c:v>
                </c:pt>
                <c:pt idx="8">
                  <c:v>5.5246194068566385</c:v>
                </c:pt>
                <c:pt idx="9">
                  <c:v>5.519993057042849</c:v>
                </c:pt>
                <c:pt idx="10">
                  <c:v>5.4963454807570411</c:v>
                </c:pt>
                <c:pt idx="11">
                  <c:v>5.4320330931768455</c:v>
                </c:pt>
                <c:pt idx="12">
                  <c:v>5.429223631205252</c:v>
                </c:pt>
                <c:pt idx="13">
                  <c:v>5.3667335888445757</c:v>
                </c:pt>
                <c:pt idx="14">
                  <c:v>5.2532101678473877</c:v>
                </c:pt>
                <c:pt idx="15">
                  <c:v>5.2198988085320881</c:v>
                </c:pt>
                <c:pt idx="16">
                  <c:v>5.0023078820582736</c:v>
                </c:pt>
                <c:pt idx="17">
                  <c:v>4.9172146296835502</c:v>
                </c:pt>
                <c:pt idx="18">
                  <c:v>4.8797552044536348</c:v>
                </c:pt>
                <c:pt idx="19">
                  <c:v>4.8696662315049943</c:v>
                </c:pt>
                <c:pt idx="20">
                  <c:v>4.8477116556169433</c:v>
                </c:pt>
                <c:pt idx="21">
                  <c:v>4.8300318260031077</c:v>
                </c:pt>
                <c:pt idx="22">
                  <c:v>4.7582045687048016</c:v>
                </c:pt>
                <c:pt idx="23">
                  <c:v>4.750801642608887</c:v>
                </c:pt>
                <c:pt idx="24">
                  <c:v>4.7171513971653551</c:v>
                </c:pt>
                <c:pt idx="25">
                  <c:v>4.635261444944601</c:v>
                </c:pt>
                <c:pt idx="26">
                  <c:v>4.6272720591144045</c:v>
                </c:pt>
                <c:pt idx="27">
                  <c:v>4.6083592965076123</c:v>
                </c:pt>
                <c:pt idx="28">
                  <c:v>4.5975666537806879</c:v>
                </c:pt>
                <c:pt idx="29">
                  <c:v>4.584025588623434</c:v>
                </c:pt>
                <c:pt idx="30">
                  <c:v>4.5825283067967071</c:v>
                </c:pt>
                <c:pt idx="31">
                  <c:v>4.5619325495465057</c:v>
                </c:pt>
                <c:pt idx="32">
                  <c:v>4.5431786519784012</c:v>
                </c:pt>
                <c:pt idx="33">
                  <c:v>4.5279753022997182</c:v>
                </c:pt>
                <c:pt idx="34">
                  <c:v>4.497572880015567</c:v>
                </c:pt>
                <c:pt idx="35">
                  <c:v>4.4778166823813139</c:v>
                </c:pt>
                <c:pt idx="36">
                  <c:v>4.4343882750979411</c:v>
                </c:pt>
                <c:pt idx="37">
                  <c:v>4.3981572102179021</c:v>
                </c:pt>
                <c:pt idx="38">
                  <c:v>4.3744817710283623</c:v>
                </c:pt>
                <c:pt idx="39">
                  <c:v>4.3595185630295781</c:v>
                </c:pt>
                <c:pt idx="40">
                  <c:v>4.3101585908624953</c:v>
                </c:pt>
                <c:pt idx="41">
                  <c:v>4.3012037482095691</c:v>
                </c:pt>
                <c:pt idx="42">
                  <c:v>4.2985183643790732</c:v>
                </c:pt>
                <c:pt idx="43">
                  <c:v>4.2589272276266783</c:v>
                </c:pt>
                <c:pt idx="44">
                  <c:v>4.2219211380625454</c:v>
                </c:pt>
                <c:pt idx="45">
                  <c:v>4.213958789757446</c:v>
                </c:pt>
                <c:pt idx="46">
                  <c:v>4.2018329402840608</c:v>
                </c:pt>
                <c:pt idx="47">
                  <c:v>4.1957242328709059</c:v>
                </c:pt>
                <c:pt idx="48">
                  <c:v>4.1800614306446047</c:v>
                </c:pt>
                <c:pt idx="49">
                  <c:v>4.163232952605795</c:v>
                </c:pt>
                <c:pt idx="50">
                  <c:v>4.1514414278762368</c:v>
                </c:pt>
                <c:pt idx="51">
                  <c:v>4.1452689827860576</c:v>
                </c:pt>
                <c:pt idx="52">
                  <c:v>4.1310618216670889</c:v>
                </c:pt>
                <c:pt idx="53">
                  <c:v>4.1176462536112863</c:v>
                </c:pt>
                <c:pt idx="54">
                  <c:v>4.1056285461437625</c:v>
                </c:pt>
                <c:pt idx="55">
                  <c:v>4.1007268126823959</c:v>
                </c:pt>
                <c:pt idx="56">
                  <c:v>4.0851281824599495</c:v>
                </c:pt>
                <c:pt idx="57">
                  <c:v>4.0823894742501325</c:v>
                </c:pt>
                <c:pt idx="58">
                  <c:v>4.0793028655300798</c:v>
                </c:pt>
                <c:pt idx="59">
                  <c:v>4.0331545763450833</c:v>
                </c:pt>
                <c:pt idx="60">
                  <c:v>4.0190426837703797</c:v>
                </c:pt>
                <c:pt idx="61">
                  <c:v>3.9702105291681442</c:v>
                </c:pt>
                <c:pt idx="62">
                  <c:v>3.9500071430798576</c:v>
                </c:pt>
                <c:pt idx="63">
                  <c:v>3.9266482976130992</c:v>
                </c:pt>
                <c:pt idx="64">
                  <c:v>3.9104481171135457</c:v>
                </c:pt>
                <c:pt idx="65">
                  <c:v>3.8968807464542863</c:v>
                </c:pt>
                <c:pt idx="66">
                  <c:v>3.8880657236673186</c:v>
                </c:pt>
                <c:pt idx="67">
                  <c:v>3.8774564759312455</c:v>
                </c:pt>
                <c:pt idx="68">
                  <c:v>3.8651856296795399</c:v>
                </c:pt>
                <c:pt idx="69">
                  <c:v>3.86359655186601</c:v>
                </c:pt>
                <c:pt idx="70">
                  <c:v>3.8389316145288253</c:v>
                </c:pt>
                <c:pt idx="71">
                  <c:v>3.8215986584662449</c:v>
                </c:pt>
                <c:pt idx="72">
                  <c:v>3.7950664776458551</c:v>
                </c:pt>
                <c:pt idx="73">
                  <c:v>3.7942544590573379</c:v>
                </c:pt>
                <c:pt idx="74">
                  <c:v>3.7814644947834721</c:v>
                </c:pt>
                <c:pt idx="75">
                  <c:v>3.7664962396588657</c:v>
                </c:pt>
                <c:pt idx="76">
                  <c:v>3.7490923002991439</c:v>
                </c:pt>
                <c:pt idx="77">
                  <c:v>3.744727494896694</c:v>
                </c:pt>
                <c:pt idx="78">
                  <c:v>3.7420815496859414</c:v>
                </c:pt>
                <c:pt idx="79">
                  <c:v>3.7358908436941918</c:v>
                </c:pt>
                <c:pt idx="80">
                  <c:v>3.7146677723561154</c:v>
                </c:pt>
                <c:pt idx="81">
                  <c:v>3.7135435302530171</c:v>
                </c:pt>
                <c:pt idx="82">
                  <c:v>3.6769542645182987</c:v>
                </c:pt>
                <c:pt idx="83">
                  <c:v>3.674279141980588</c:v>
                </c:pt>
                <c:pt idx="84">
                  <c:v>3.674279141980588</c:v>
                </c:pt>
                <c:pt idx="85">
                  <c:v>3.6689778289581714</c:v>
                </c:pt>
                <c:pt idx="86">
                  <c:v>3.6587633767613075</c:v>
                </c:pt>
                <c:pt idx="87">
                  <c:v>3.655411257421286</c:v>
                </c:pt>
                <c:pt idx="88">
                  <c:v>3.6456994376546401</c:v>
                </c:pt>
                <c:pt idx="89">
                  <c:v>3.6394065864347511</c:v>
                </c:pt>
                <c:pt idx="90">
                  <c:v>3.6346992513620124</c:v>
                </c:pt>
                <c:pt idx="91">
                  <c:v>3.6343248595440825</c:v>
                </c:pt>
                <c:pt idx="92">
                  <c:v>3.6170828649124691</c:v>
                </c:pt>
                <c:pt idx="93">
                  <c:v>3.5694412304772425</c:v>
                </c:pt>
                <c:pt idx="94">
                  <c:v>3.5686362358410126</c:v>
                </c:pt>
                <c:pt idx="95">
                  <c:v>3.5684754158125491</c:v>
                </c:pt>
                <c:pt idx="96">
                  <c:v>3.5499049241283975</c:v>
                </c:pt>
                <c:pt idx="97">
                  <c:v>3.5486741915104805</c:v>
                </c:pt>
                <c:pt idx="98">
                  <c:v>3.5425723070535153</c:v>
                </c:pt>
                <c:pt idx="99">
                  <c:v>3.5312097379003893</c:v>
                </c:pt>
                <c:pt idx="100">
                  <c:v>3.5047332556121895</c:v>
                </c:pt>
                <c:pt idx="101">
                  <c:v>3.5021032570867798</c:v>
                </c:pt>
                <c:pt idx="102">
                  <c:v>3.5019652763129732</c:v>
                </c:pt>
                <c:pt idx="103">
                  <c:v>3.4922790233143863</c:v>
                </c:pt>
                <c:pt idx="104">
                  <c:v>3.4910664739499673</c:v>
                </c:pt>
                <c:pt idx="105">
                  <c:v>3.4863829262121251</c:v>
                </c:pt>
                <c:pt idx="106">
                  <c:v>3.4737899961583358</c:v>
                </c:pt>
                <c:pt idx="107">
                  <c:v>3.4731440128741253</c:v>
                </c:pt>
                <c:pt idx="108">
                  <c:v>3.4669909775045147</c:v>
                </c:pt>
                <c:pt idx="109">
                  <c:v>3.4582959767157115</c:v>
                </c:pt>
                <c:pt idx="110">
                  <c:v>3.4345063701311376</c:v>
                </c:pt>
                <c:pt idx="111">
                  <c:v>3.4291069637816078</c:v>
                </c:pt>
                <c:pt idx="112">
                  <c:v>3.4151036558625503</c:v>
                </c:pt>
                <c:pt idx="113">
                  <c:v>3.4142009909869993</c:v>
                </c:pt>
                <c:pt idx="114">
                  <c:v>3.4127381503074656</c:v>
                </c:pt>
                <c:pt idx="115">
                  <c:v>3.407046428452134</c:v>
                </c:pt>
                <c:pt idx="116">
                  <c:v>3.4031830640844096</c:v>
                </c:pt>
                <c:pt idx="117">
                  <c:v>3.3984832163499896</c:v>
                </c:pt>
                <c:pt idx="118">
                  <c:v>3.3977229156998074</c:v>
                </c:pt>
                <c:pt idx="119">
                  <c:v>3.3950183703925685</c:v>
                </c:pt>
                <c:pt idx="120">
                  <c:v>3.3942641061232535</c:v>
                </c:pt>
                <c:pt idx="121">
                  <c:v>3.3895527785578787</c:v>
                </c:pt>
                <c:pt idx="122">
                  <c:v>3.3804892791615013</c:v>
                </c:pt>
                <c:pt idx="123">
                  <c:v>3.3798639450262424</c:v>
                </c:pt>
                <c:pt idx="124">
                  <c:v>3.3770610307885098</c:v>
                </c:pt>
                <c:pt idx="125">
                  <c:v>3.3732491463166068</c:v>
                </c:pt>
                <c:pt idx="126">
                  <c:v>3.3728390476252241</c:v>
                </c:pt>
                <c:pt idx="127">
                  <c:v>3.3624102141612999</c:v>
                </c:pt>
                <c:pt idx="128">
                  <c:v>3.353106375832255</c:v>
                </c:pt>
                <c:pt idx="129">
                  <c:v>3.3441895055047479</c:v>
                </c:pt>
                <c:pt idx="130">
                  <c:v>3.3439017979871681</c:v>
                </c:pt>
                <c:pt idx="131">
                  <c:v>3.3335756274812405</c:v>
                </c:pt>
                <c:pt idx="132">
                  <c:v>3.3145269802772406</c:v>
                </c:pt>
                <c:pt idx="133">
                  <c:v>3.3108688027655022</c:v>
                </c:pt>
                <c:pt idx="134">
                  <c:v>3.3106911408763797</c:v>
                </c:pt>
                <c:pt idx="135">
                  <c:v>3.3070649974688622</c:v>
                </c:pt>
                <c:pt idx="136">
                  <c:v>3.3038184128314763</c:v>
                </c:pt>
                <c:pt idx="137">
                  <c:v>3.2967946293045136</c:v>
                </c:pt>
                <c:pt idx="138">
                  <c:v>3.2933675491267054</c:v>
                </c:pt>
                <c:pt idx="139">
                  <c:v>3.2922595457262287</c:v>
                </c:pt>
                <c:pt idx="140">
                  <c:v>3.2778598745425844</c:v>
                </c:pt>
                <c:pt idx="141">
                  <c:v>3.2685724129490521</c:v>
                </c:pt>
                <c:pt idx="142">
                  <c:v>3.2600323032404908</c:v>
                </c:pt>
                <c:pt idx="143">
                  <c:v>3.2539109569437996</c:v>
                </c:pt>
                <c:pt idx="144">
                  <c:v>3.2447351085877534</c:v>
                </c:pt>
                <c:pt idx="145">
                  <c:v>3.2351516428065894</c:v>
                </c:pt>
                <c:pt idx="146">
                  <c:v>3.2333641136897326</c:v>
                </c:pt>
                <c:pt idx="147">
                  <c:v>3.2321765019924831</c:v>
                </c:pt>
                <c:pt idx="148">
                  <c:v>3.2284125191187445</c:v>
                </c:pt>
                <c:pt idx="149">
                  <c:v>3.224025668870631</c:v>
                </c:pt>
                <c:pt idx="150">
                  <c:v>3.2222108125651325</c:v>
                </c:pt>
                <c:pt idx="151">
                  <c:v>3.2177424263366983</c:v>
                </c:pt>
                <c:pt idx="152">
                  <c:v>3.2119023666197029</c:v>
                </c:pt>
                <c:pt idx="153">
                  <c:v>3.2113367868791425</c:v>
                </c:pt>
                <c:pt idx="154">
                  <c:v>3.2104192878355744</c:v>
                </c:pt>
                <c:pt idx="155">
                  <c:v>3.2050938934831961</c:v>
                </c:pt>
                <c:pt idx="156">
                  <c:v>3.2045371056096199</c:v>
                </c:pt>
                <c:pt idx="157">
                  <c:v>3.2021095169416509</c:v>
                </c:pt>
                <c:pt idx="158">
                  <c:v>3.1969527895088712</c:v>
                </c:pt>
                <c:pt idx="159">
                  <c:v>3.1940236492824372</c:v>
                </c:pt>
                <c:pt idx="160">
                  <c:v>3.1890957193312994</c:v>
                </c:pt>
                <c:pt idx="161">
                  <c:v>3.1888273049334459</c:v>
                </c:pt>
                <c:pt idx="162">
                  <c:v>3.1886931599186639</c:v>
                </c:pt>
                <c:pt idx="163">
                  <c:v>3.1831623690979649</c:v>
                </c:pt>
                <c:pt idx="164">
                  <c:v>3.1736659943777799</c:v>
                </c:pt>
                <c:pt idx="165">
                  <c:v>3.1723722952325666</c:v>
                </c:pt>
                <c:pt idx="166">
                  <c:v>3.1714045436282978</c:v>
                </c:pt>
                <c:pt idx="167">
                  <c:v>3.1677466298029922</c:v>
                </c:pt>
                <c:pt idx="168">
                  <c:v>3.1650709035394242</c:v>
                </c:pt>
                <c:pt idx="169">
                  <c:v>3.153477331583713</c:v>
                </c:pt>
                <c:pt idx="170">
                  <c:v>3.1482525808667359</c:v>
                </c:pt>
                <c:pt idx="171">
                  <c:v>3.1414026550053076</c:v>
                </c:pt>
                <c:pt idx="172">
                  <c:v>3.1390633792999063</c:v>
                </c:pt>
                <c:pt idx="173">
                  <c:v>3.1280769681176266</c:v>
                </c:pt>
                <c:pt idx="174">
                  <c:v>3.1142431189307325</c:v>
                </c:pt>
                <c:pt idx="175">
                  <c:v>3.111202932543319</c:v>
                </c:pt>
                <c:pt idx="176">
                  <c:v>3.0999060984566018</c:v>
                </c:pt>
                <c:pt idx="177">
                  <c:v>3.0941501733576811</c:v>
                </c:pt>
                <c:pt idx="178">
                  <c:v>3.0871936073387078</c:v>
                </c:pt>
                <c:pt idx="179">
                  <c:v>3.0852867130263761</c:v>
                </c:pt>
                <c:pt idx="180">
                  <c:v>3.0849697097408391</c:v>
                </c:pt>
                <c:pt idx="181">
                  <c:v>3.0759275700896374</c:v>
                </c:pt>
                <c:pt idx="182">
                  <c:v>3.0730918982945643</c:v>
                </c:pt>
                <c:pt idx="183">
                  <c:v>3.0480799264797063</c:v>
                </c:pt>
                <c:pt idx="184">
                  <c:v>3.0462403082667713</c:v>
                </c:pt>
                <c:pt idx="185">
                  <c:v>3.0432074796295052</c:v>
                </c:pt>
                <c:pt idx="186">
                  <c:v>3.0379623134349876</c:v>
                </c:pt>
                <c:pt idx="187">
                  <c:v>3.0379623134349876</c:v>
                </c:pt>
                <c:pt idx="188">
                  <c:v>3.0372046301427669</c:v>
                </c:pt>
                <c:pt idx="189">
                  <c:v>3.0372046301427669</c:v>
                </c:pt>
                <c:pt idx="190">
                  <c:v>3.0209526730520353</c:v>
                </c:pt>
                <c:pt idx="191">
                  <c:v>3.0189519410868271</c:v>
                </c:pt>
                <c:pt idx="192">
                  <c:v>3.0187705125799993</c:v>
                </c:pt>
                <c:pt idx="193">
                  <c:v>3.0174122092983375</c:v>
                </c:pt>
                <c:pt idx="194">
                  <c:v>3.0157427982945841</c:v>
                </c:pt>
                <c:pt idx="195">
                  <c:v>3.0130044602756185</c:v>
                </c:pt>
                <c:pt idx="196">
                  <c:v>3.0123784178745163</c:v>
                </c:pt>
                <c:pt idx="197">
                  <c:v>2.9986990669795821</c:v>
                </c:pt>
                <c:pt idx="198">
                  <c:v>2.9986990669795821</c:v>
                </c:pt>
                <c:pt idx="199">
                  <c:v>2.9956786262173574</c:v>
                </c:pt>
                <c:pt idx="200">
                  <c:v>2.9952488444089989</c:v>
                </c:pt>
                <c:pt idx="201">
                  <c:v>2.99225222199926</c:v>
                </c:pt>
                <c:pt idx="202">
                  <c:v>2.9913998282380825</c:v>
                </c:pt>
                <c:pt idx="203">
                  <c:v>2.9901243662878398</c:v>
                </c:pt>
                <c:pt idx="204">
                  <c:v>2.9779842601822799</c:v>
                </c:pt>
                <c:pt idx="205">
                  <c:v>2.9734667354767033</c:v>
                </c:pt>
                <c:pt idx="206">
                  <c:v>2.9685915357483759</c:v>
                </c:pt>
                <c:pt idx="207">
                  <c:v>2.9657727392294495</c:v>
                </c:pt>
                <c:pt idx="208">
                  <c:v>2.95116991347165</c:v>
                </c:pt>
                <c:pt idx="209">
                  <c:v>2.9496202437385421</c:v>
                </c:pt>
                <c:pt idx="210">
                  <c:v>2.9453869454431123</c:v>
                </c:pt>
                <c:pt idx="211">
                  <c:v>2.9423338960901706</c:v>
                </c:pt>
                <c:pt idx="212">
                  <c:v>2.9362914406085827</c:v>
                </c:pt>
                <c:pt idx="213">
                  <c:v>2.9362914406085827</c:v>
                </c:pt>
                <c:pt idx="214">
                  <c:v>2.929962133392245</c:v>
                </c:pt>
                <c:pt idx="215">
                  <c:v>2.9219058495935895</c:v>
                </c:pt>
                <c:pt idx="216">
                  <c:v>2.9215431819467073</c:v>
                </c:pt>
                <c:pt idx="217">
                  <c:v>2.9190129530891129</c:v>
                </c:pt>
                <c:pt idx="218">
                  <c:v>2.9150664250632841</c:v>
                </c:pt>
                <c:pt idx="219">
                  <c:v>2.9086848403027772</c:v>
                </c:pt>
                <c:pt idx="220">
                  <c:v>2.90622821850127</c:v>
                </c:pt>
                <c:pt idx="221">
                  <c:v>2.9037854146535946</c:v>
                </c:pt>
                <c:pt idx="222">
                  <c:v>2.9034375616258643</c:v>
                </c:pt>
                <c:pt idx="223">
                  <c:v>2.8894102897007512</c:v>
                </c:pt>
                <c:pt idx="224">
                  <c:v>2.8890737577335797</c:v>
                </c:pt>
                <c:pt idx="225">
                  <c:v>2.8860566476931631</c:v>
                </c:pt>
                <c:pt idx="226">
                  <c:v>2.8823973083099155</c:v>
                </c:pt>
                <c:pt idx="227">
                  <c:v>2.8674201523402632</c:v>
                </c:pt>
                <c:pt idx="228">
                  <c:v>2.8639139026159026</c:v>
                </c:pt>
                <c:pt idx="229">
                  <c:v>2.8548035938858183</c:v>
                </c:pt>
                <c:pt idx="230">
                  <c:v>2.8471004036062526</c:v>
                </c:pt>
                <c:pt idx="231">
                  <c:v>2.84496777120903</c:v>
                </c:pt>
                <c:pt idx="232">
                  <c:v>2.8419392060633948</c:v>
                </c:pt>
                <c:pt idx="233">
                  <c:v>2.8365404482300098</c:v>
                </c:pt>
                <c:pt idx="234">
                  <c:v>2.8344589232776269</c:v>
                </c:pt>
                <c:pt idx="235">
                  <c:v>2.833866029694891</c:v>
                </c:pt>
                <c:pt idx="236">
                  <c:v>2.8323873272724698</c:v>
                </c:pt>
                <c:pt idx="237">
                  <c:v>2.8288588489716182</c:v>
                </c:pt>
                <c:pt idx="238">
                  <c:v>2.8265223565470055</c:v>
                </c:pt>
                <c:pt idx="239">
                  <c:v>2.8244881866365525</c:v>
                </c:pt>
                <c:pt idx="240">
                  <c:v>2.8230410194130919</c:v>
                </c:pt>
                <c:pt idx="241">
                  <c:v>2.819587367161676</c:v>
                </c:pt>
                <c:pt idx="242">
                  <c:v>2.8071538848111581</c:v>
                </c:pt>
                <c:pt idx="243">
                  <c:v>2.802168306671097</c:v>
                </c:pt>
                <c:pt idx="244">
                  <c:v>2.8002448227465253</c:v>
                </c:pt>
                <c:pt idx="245">
                  <c:v>2.7996968170184151</c:v>
                </c:pt>
                <c:pt idx="246">
                  <c:v>2.7942544590573379</c:v>
                </c:pt>
                <c:pt idx="247">
                  <c:v>2.7854210464295011</c:v>
                </c:pt>
                <c:pt idx="248">
                  <c:v>2.783042792638903</c:v>
                </c:pt>
                <c:pt idx="249">
                  <c:v>2.7806774915806631</c:v>
                </c:pt>
                <c:pt idx="250">
                  <c:v>2.7804154737857454</c:v>
                </c:pt>
                <c:pt idx="251">
                  <c:v>2.7700623140920659</c:v>
                </c:pt>
                <c:pt idx="252">
                  <c:v>2.7647241233129476</c:v>
                </c:pt>
                <c:pt idx="253">
                  <c:v>2.7577070950170692</c:v>
                </c:pt>
                <c:pt idx="254">
                  <c:v>2.7572101905213233</c:v>
                </c:pt>
                <c:pt idx="255">
                  <c:v>2.7530093007584502</c:v>
                </c:pt>
                <c:pt idx="256">
                  <c:v>2.7449688366544485</c:v>
                </c:pt>
                <c:pt idx="257">
                  <c:v>2.7442452133569559</c:v>
                </c:pt>
                <c:pt idx="258">
                  <c:v>2.730020323354676</c:v>
                </c:pt>
                <c:pt idx="259">
                  <c:v>2.7233084711549602</c:v>
                </c:pt>
                <c:pt idx="260">
                  <c:v>2.7210178831345568</c:v>
                </c:pt>
                <c:pt idx="261">
                  <c:v>2.7142177262206051</c:v>
                </c:pt>
                <c:pt idx="262">
                  <c:v>2.7113037394097441</c:v>
                </c:pt>
                <c:pt idx="263">
                  <c:v>2.7090754406172457</c:v>
                </c:pt>
                <c:pt idx="264">
                  <c:v>2.7050930893948077</c:v>
                </c:pt>
                <c:pt idx="265">
                  <c:v>2.7020207558406377</c:v>
                </c:pt>
                <c:pt idx="266">
                  <c:v>2.7011469235902932</c:v>
                </c:pt>
                <c:pt idx="267">
                  <c:v>2.6959405337824007</c:v>
                </c:pt>
                <c:pt idx="268">
                  <c:v>2.6918626213619614</c:v>
                </c:pt>
                <c:pt idx="269">
                  <c:v>2.6882461389442458</c:v>
                </c:pt>
                <c:pt idx="270">
                  <c:v>2.6831912479469779</c:v>
                </c:pt>
                <c:pt idx="271">
                  <c:v>2.6813107300522541</c:v>
                </c:pt>
                <c:pt idx="272">
                  <c:v>2.6813107300522541</c:v>
                </c:pt>
                <c:pt idx="273">
                  <c:v>2.6784015695346564</c:v>
                </c:pt>
                <c:pt idx="274">
                  <c:v>2.6744843366368518</c:v>
                </c:pt>
                <c:pt idx="275">
                  <c:v>2.6732546204346783</c:v>
                </c:pt>
                <c:pt idx="276">
                  <c:v>2.6655462488490689</c:v>
                </c:pt>
                <c:pt idx="277">
                  <c:v>2.6597542384320683</c:v>
                </c:pt>
                <c:pt idx="278">
                  <c:v>2.6593576224392947</c:v>
                </c:pt>
                <c:pt idx="279">
                  <c:v>2.6569855028492322</c:v>
                </c:pt>
                <c:pt idx="280">
                  <c:v>2.6548223834572959</c:v>
                </c:pt>
                <c:pt idx="281">
                  <c:v>2.6520848134983086</c:v>
                </c:pt>
                <c:pt idx="282">
                  <c:v>2.6503340159033701</c:v>
                </c:pt>
                <c:pt idx="283">
                  <c:v>2.6422556748196242</c:v>
                </c:pt>
                <c:pt idx="284">
                  <c:v>2.6403542073254571</c:v>
                </c:pt>
                <c:pt idx="285">
                  <c:v>2.6384610287307209</c:v>
                </c:pt>
                <c:pt idx="286">
                  <c:v>2.6333902896075703</c:v>
                </c:pt>
                <c:pt idx="287">
                  <c:v>2.6320852612062473</c:v>
                </c:pt>
                <c:pt idx="288">
                  <c:v>2.6256183019491179</c:v>
                </c:pt>
                <c:pt idx="289">
                  <c:v>2.6239708182718195</c:v>
                </c:pt>
                <c:pt idx="290">
                  <c:v>2.6234230429434882</c:v>
                </c:pt>
                <c:pt idx="291">
                  <c:v>2.6210573013865628</c:v>
                </c:pt>
                <c:pt idx="292">
                  <c:v>2.6196078399429727</c:v>
                </c:pt>
                <c:pt idx="293">
                  <c:v>2.6154673845057514</c:v>
                </c:pt>
                <c:pt idx="294">
                  <c:v>2.61475131759678</c:v>
                </c:pt>
                <c:pt idx="295">
                  <c:v>2.611721136540361</c:v>
                </c:pt>
                <c:pt idx="296">
                  <c:v>2.6083592965076123</c:v>
                </c:pt>
                <c:pt idx="297">
                  <c:v>2.6011922697967353</c:v>
                </c:pt>
                <c:pt idx="298">
                  <c:v>2.5989442742281561</c:v>
                </c:pt>
                <c:pt idx="299">
                  <c:v>2.5972229303896528</c:v>
                </c:pt>
                <c:pt idx="300">
                  <c:v>2.5912513938157558</c:v>
                </c:pt>
                <c:pt idx="301">
                  <c:v>2.590912630552165</c:v>
                </c:pt>
                <c:pt idx="302">
                  <c:v>2.5856953118716683</c:v>
                </c:pt>
                <c:pt idx="303">
                  <c:v>2.585360853262991</c:v>
                </c:pt>
                <c:pt idx="304">
                  <c:v>2.5813673126459347</c:v>
                </c:pt>
                <c:pt idx="305">
                  <c:v>2.5793842293742348</c:v>
                </c:pt>
                <c:pt idx="306">
                  <c:v>2.5792193804514345</c:v>
                </c:pt>
                <c:pt idx="307">
                  <c:v>2.5764264802672643</c:v>
                </c:pt>
                <c:pt idx="308">
                  <c:v>2.5749551254486112</c:v>
                </c:pt>
                <c:pt idx="309">
                  <c:v>2.5696024086130334</c:v>
                </c:pt>
                <c:pt idx="310">
                  <c:v>2.5686362358410126</c:v>
                </c:pt>
                <c:pt idx="311">
                  <c:v>2.5668704824195143</c:v>
                </c:pt>
                <c:pt idx="312">
                  <c:v>2.5667103148049741</c:v>
                </c:pt>
                <c:pt idx="313">
                  <c:v>2.566550206238404</c:v>
                </c:pt>
                <c:pt idx="314">
                  <c:v>2.5654310959658013</c:v>
                </c:pt>
                <c:pt idx="315">
                  <c:v>2.5635193049905052</c:v>
                </c:pt>
                <c:pt idx="316">
                  <c:v>2.5633603683073392</c:v>
                </c:pt>
                <c:pt idx="317">
                  <c:v>2.560983271612487</c:v>
                </c:pt>
                <c:pt idx="318">
                  <c:v>2.5595632338942265</c:v>
                </c:pt>
                <c:pt idx="319">
                  <c:v>2.5576770442544254</c:v>
                </c:pt>
                <c:pt idx="320">
                  <c:v>2.5570501304221382</c:v>
                </c:pt>
                <c:pt idx="321">
                  <c:v>2.554863031286696</c:v>
                </c:pt>
                <c:pt idx="322">
                  <c:v>2.5528419686577806</c:v>
                </c:pt>
                <c:pt idx="323">
                  <c:v>2.5491353076202339</c:v>
                </c:pt>
                <c:pt idx="324">
                  <c:v>2.5448504788201722</c:v>
                </c:pt>
                <c:pt idx="325">
                  <c:v>2.538801711377507</c:v>
                </c:pt>
                <c:pt idx="326">
                  <c:v>2.5386515663520171</c:v>
                </c:pt>
                <c:pt idx="327">
                  <c:v>2.5382014424748909</c:v>
                </c:pt>
                <c:pt idx="328">
                  <c:v>2.5365549682295723</c:v>
                </c:pt>
                <c:pt idx="329">
                  <c:v>2.5352124803540628</c:v>
                </c:pt>
                <c:pt idx="330">
                  <c:v>2.5334289276136457</c:v>
                </c:pt>
                <c:pt idx="331">
                  <c:v>2.5326879370194479</c:v>
                </c:pt>
                <c:pt idx="332">
                  <c:v>2.5276824536831581</c:v>
                </c:pt>
                <c:pt idx="333">
                  <c:v>2.5275361033930106</c:v>
                </c:pt>
                <c:pt idx="334">
                  <c:v>2.5208567520213871</c:v>
                </c:pt>
                <c:pt idx="335">
                  <c:v>2.5204246898250116</c:v>
                </c:pt>
                <c:pt idx="336">
                  <c:v>2.5199930570428495</c:v>
                </c:pt>
                <c:pt idx="337">
                  <c:v>2.5185573714976948</c:v>
                </c:pt>
                <c:pt idx="338">
                  <c:v>2.5139948136377579</c:v>
                </c:pt>
                <c:pt idx="339">
                  <c:v>2.5128616245228135</c:v>
                </c:pt>
                <c:pt idx="340">
                  <c:v>2.5124374397436218</c:v>
                </c:pt>
                <c:pt idx="341">
                  <c:v>2.5120136688706065</c:v>
                </c:pt>
                <c:pt idx="342">
                  <c:v>2.5107448316307397</c:v>
                </c:pt>
                <c:pt idx="343">
                  <c:v>2.5096200799968211</c:v>
                </c:pt>
                <c:pt idx="344">
                  <c:v>2.5093393466438632</c:v>
                </c:pt>
                <c:pt idx="345">
                  <c:v>2.5091990479891448</c:v>
                </c:pt>
                <c:pt idx="346">
                  <c:v>2.5062631977231602</c:v>
                </c:pt>
                <c:pt idx="347">
                  <c:v>2.5055671012736012</c:v>
                </c:pt>
                <c:pt idx="348">
                  <c:v>2.4989407377822483</c:v>
                </c:pt>
                <c:pt idx="349">
                  <c:v>2.4986668213544339</c:v>
                </c:pt>
                <c:pt idx="350">
                  <c:v>2.4947143258558677</c:v>
                </c:pt>
                <c:pt idx="351">
                  <c:v>2.4822764051662642</c:v>
                </c:pt>
                <c:pt idx="352">
                  <c:v>2.4792545284805176</c:v>
                </c:pt>
                <c:pt idx="353">
                  <c:v>2.476643793345207</c:v>
                </c:pt>
                <c:pt idx="354">
                  <c:v>2.4761235243618689</c:v>
                </c:pt>
                <c:pt idx="355">
                  <c:v>2.4749551929631548</c:v>
                </c:pt>
                <c:pt idx="356">
                  <c:v>2.4654662439948845</c:v>
                </c:pt>
                <c:pt idx="357">
                  <c:v>2.4624327428473247</c:v>
                </c:pt>
                <c:pt idx="358">
                  <c:v>2.4602967610521742</c:v>
                </c:pt>
                <c:pt idx="359">
                  <c:v>2.4541982428407239</c:v>
                </c:pt>
                <c:pt idx="360">
                  <c:v>2.4533339749298158</c:v>
                </c:pt>
                <c:pt idx="361">
                  <c:v>2.4529641002599898</c:v>
                </c:pt>
                <c:pt idx="362">
                  <c:v>2.4507514431459438</c:v>
                </c:pt>
                <c:pt idx="363">
                  <c:v>2.4421320384319776</c:v>
                </c:pt>
                <c:pt idx="364">
                  <c:v>2.4360445350041871</c:v>
                </c:pt>
                <c:pt idx="365">
                  <c:v>2.435926021022853</c:v>
                </c:pt>
                <c:pt idx="366">
                  <c:v>2.4347426565797865</c:v>
                </c:pt>
                <c:pt idx="367">
                  <c:v>2.4332090876184083</c:v>
                </c:pt>
                <c:pt idx="368">
                  <c:v>2.4315635855831146</c:v>
                </c:pt>
                <c:pt idx="369">
                  <c:v>2.4313290219901034</c:v>
                </c:pt>
                <c:pt idx="370">
                  <c:v>2.4245812087856398</c:v>
                </c:pt>
                <c:pt idx="371">
                  <c:v>2.4230830440347928</c:v>
                </c:pt>
                <c:pt idx="372">
                  <c:v>2.4223933226374643</c:v>
                </c:pt>
                <c:pt idx="373">
                  <c:v>2.4217046948791738</c:v>
                </c:pt>
                <c:pt idx="374">
                  <c:v>2.4203307064452795</c:v>
                </c:pt>
                <c:pt idx="375">
                  <c:v>2.4151036558625503</c:v>
                </c:pt>
                <c:pt idx="376">
                  <c:v>2.413975617613024</c:v>
                </c:pt>
                <c:pt idx="377">
                  <c:v>2.4133001983759508</c:v>
                </c:pt>
                <c:pt idx="378">
                  <c:v>2.4120646513636439</c:v>
                </c:pt>
                <c:pt idx="379">
                  <c:v>2.4113921952573136</c:v>
                </c:pt>
                <c:pt idx="380">
                  <c:v>2.4102737437457629</c:v>
                </c:pt>
                <c:pt idx="381">
                  <c:v>2.4071573168688998</c:v>
                </c:pt>
                <c:pt idx="382">
                  <c:v>2.4047242881979005</c:v>
                </c:pt>
                <c:pt idx="383">
                  <c:v>2.4047242881979005</c:v>
                </c:pt>
                <c:pt idx="384">
                  <c:v>2.4035128662634557</c:v>
                </c:pt>
                <c:pt idx="385">
                  <c:v>2.4025242101296227</c:v>
                </c:pt>
                <c:pt idx="386">
                  <c:v>2.3941564609419106</c:v>
                </c:pt>
                <c:pt idx="387">
                  <c:v>2.3937261468300117</c:v>
                </c:pt>
                <c:pt idx="388">
                  <c:v>2.3926522232315866</c:v>
                </c:pt>
                <c:pt idx="389">
                  <c:v>2.39211625564301</c:v>
                </c:pt>
                <c:pt idx="390">
                  <c:v>2.3863695650747596</c:v>
                </c:pt>
                <c:pt idx="391">
                  <c:v>2.3817426551595986</c:v>
                </c:pt>
                <c:pt idx="392">
                  <c:v>2.38142897187987</c:v>
                </c:pt>
                <c:pt idx="393">
                  <c:v>2.3785121354193697</c:v>
                </c:pt>
                <c:pt idx="394">
                  <c:v>2.3775787260243297</c:v>
                </c:pt>
                <c:pt idx="395">
                  <c:v>2.3772680348352808</c:v>
                </c:pt>
                <c:pt idx="396">
                  <c:v>2.3767507096020997</c:v>
                </c:pt>
                <c:pt idx="397">
                  <c:v>2.3731465853332745</c:v>
                </c:pt>
                <c:pt idx="398">
                  <c:v>2.3636124141868433</c:v>
                </c:pt>
                <c:pt idx="399">
                  <c:v>2.3618103598091631</c:v>
                </c:pt>
                <c:pt idx="400">
                  <c:v>2.3593198467223346</c:v>
                </c:pt>
                <c:pt idx="401">
                  <c:v>2.3592205226551428</c:v>
                </c:pt>
                <c:pt idx="402">
                  <c:v>2.3584267468218245</c:v>
                </c:pt>
                <c:pt idx="403">
                  <c:v>2.356448631437055</c:v>
                </c:pt>
                <c:pt idx="404">
                  <c:v>2.3545777306509081</c:v>
                </c:pt>
                <c:pt idx="405">
                  <c:v>2.351347304868777</c:v>
                </c:pt>
                <c:pt idx="406">
                  <c:v>2.3500812812645808</c:v>
                </c:pt>
                <c:pt idx="407">
                  <c:v>2.3480439304669258</c:v>
                </c:pt>
                <c:pt idx="408">
                  <c:v>2.3472703039307525</c:v>
                </c:pt>
                <c:pt idx="409">
                  <c:v>2.3464980530370672</c:v>
                </c:pt>
                <c:pt idx="410">
                  <c:v>2.3462088126121881</c:v>
                </c:pt>
                <c:pt idx="411">
                  <c:v>2.3458234581220396</c:v>
                </c:pt>
                <c:pt idx="412">
                  <c:v>2.3396089015975328</c:v>
                </c:pt>
                <c:pt idx="413">
                  <c:v>2.3393242116614759</c:v>
                </c:pt>
                <c:pt idx="414">
                  <c:v>2.3379035545820765</c:v>
                </c:pt>
                <c:pt idx="415">
                  <c:v>2.3377144842778699</c:v>
                </c:pt>
                <c:pt idx="416">
                  <c:v>2.331800515801338</c:v>
                </c:pt>
                <c:pt idx="417">
                  <c:v>2.3310552655422661</c:v>
                </c:pt>
                <c:pt idx="418">
                  <c:v>2.3282719117604418</c:v>
                </c:pt>
                <c:pt idx="419">
                  <c:v>2.3248634955320058</c:v>
                </c:pt>
                <c:pt idx="420">
                  <c:v>2.3245883062851367</c:v>
                </c:pt>
                <c:pt idx="421">
                  <c:v>2.3233978304179819</c:v>
                </c:pt>
                <c:pt idx="422">
                  <c:v>2.3218459619895628</c:v>
                </c:pt>
                <c:pt idx="423">
                  <c:v>2.3183970012691315</c:v>
                </c:pt>
                <c:pt idx="424">
                  <c:v>2.3175841383226414</c:v>
                </c:pt>
                <c:pt idx="425">
                  <c:v>2.316592700867905</c:v>
                </c:pt>
                <c:pt idx="426">
                  <c:v>2.3160528692484879</c:v>
                </c:pt>
                <c:pt idx="427">
                  <c:v>2.3159629625134803</c:v>
                </c:pt>
                <c:pt idx="428">
                  <c:v>2.3084764778318454</c:v>
                </c:pt>
                <c:pt idx="429">
                  <c:v>2.305482546188844</c:v>
                </c:pt>
                <c:pt idx="430">
                  <c:v>2.3025091128289432</c:v>
                </c:pt>
                <c:pt idx="431">
                  <c:v>2.2948207551263238</c:v>
                </c:pt>
                <c:pt idx="432">
                  <c:v>2.2943073034622965</c:v>
                </c:pt>
                <c:pt idx="433">
                  <c:v>2.2935382623686453</c:v>
                </c:pt>
                <c:pt idx="434">
                  <c:v>2.2907300390241692</c:v>
                </c:pt>
                <c:pt idx="435">
                  <c:v>2.2882771081727653</c:v>
                </c:pt>
                <c:pt idx="436">
                  <c:v>2.2830789268332388</c:v>
                </c:pt>
                <c:pt idx="437">
                  <c:v>2.2743333396858216</c:v>
                </c:pt>
                <c:pt idx="438">
                  <c:v>2.2680890578831274</c:v>
                </c:pt>
                <c:pt idx="439">
                  <c:v>2.2664817485655124</c:v>
                </c:pt>
                <c:pt idx="440">
                  <c:v>2.2661609993028504</c:v>
                </c:pt>
                <c:pt idx="441">
                  <c:v>2.2644011003018201</c:v>
                </c:pt>
                <c:pt idx="442">
                  <c:v>2.2599532759485061</c:v>
                </c:pt>
                <c:pt idx="443">
                  <c:v>2.2594794139463352</c:v>
                </c:pt>
                <c:pt idx="444">
                  <c:v>2.2588484011482151</c:v>
                </c:pt>
                <c:pt idx="445">
                  <c:v>2.2587695889745292</c:v>
                </c:pt>
                <c:pt idx="446">
                  <c:v>2.2564902352715701</c:v>
                </c:pt>
                <c:pt idx="447">
                  <c:v>2.2559418341211646</c:v>
                </c:pt>
                <c:pt idx="448">
                  <c:v>2.2553941245857612</c:v>
                </c:pt>
                <c:pt idx="449">
                  <c:v>2.2527436025578558</c:v>
                </c:pt>
                <c:pt idx="450">
                  <c:v>2.2525881921135769</c:v>
                </c:pt>
                <c:pt idx="451">
                  <c:v>2.2515793775324315</c:v>
                </c:pt>
                <c:pt idx="452">
                  <c:v>2.2481822122631208</c:v>
                </c:pt>
                <c:pt idx="453">
                  <c:v>2.2451931446455768</c:v>
                </c:pt>
                <c:pt idx="454">
                  <c:v>2.2435160355573904</c:v>
                </c:pt>
                <c:pt idx="455">
                  <c:v>2.241012453132381</c:v>
                </c:pt>
                <c:pt idx="456">
                  <c:v>2.2395021247734732</c:v>
                </c:pt>
                <c:pt idx="457">
                  <c:v>2.2367966996292283</c:v>
                </c:pt>
                <c:pt idx="458">
                  <c:v>2.2312879196223365</c:v>
                </c:pt>
                <c:pt idx="459">
                  <c:v>2.2305488205979622</c:v>
                </c:pt>
                <c:pt idx="460">
                  <c:v>2.2282655746132307</c:v>
                </c:pt>
                <c:pt idx="461">
                  <c:v>2.2280452510360509</c:v>
                </c:pt>
                <c:pt idx="462">
                  <c:v>2.2248995011209751</c:v>
                </c:pt>
                <c:pt idx="463">
                  <c:v>2.2246808781705223</c:v>
                </c:pt>
                <c:pt idx="464">
                  <c:v>2.2209810280851294</c:v>
                </c:pt>
                <c:pt idx="465">
                  <c:v>2.2196826878598488</c:v>
                </c:pt>
                <c:pt idx="466">
                  <c:v>2.2180293260874477</c:v>
                </c:pt>
                <c:pt idx="467">
                  <c:v>2.2160964207272649</c:v>
                </c:pt>
                <c:pt idx="468">
                  <c:v>2.2160249965873291</c:v>
                </c:pt>
                <c:pt idx="469">
                  <c:v>2.215739417433916</c:v>
                </c:pt>
                <c:pt idx="470">
                  <c:v>2.2153827073671248</c:v>
                </c:pt>
                <c:pt idx="471">
                  <c:v>2.2148838049780801</c:v>
                </c:pt>
                <c:pt idx="472">
                  <c:v>2.214812579970638</c:v>
                </c:pt>
                <c:pt idx="473">
                  <c:v>2.2145989750076125</c:v>
                </c:pt>
                <c:pt idx="474">
                  <c:v>2.214456630043407</c:v>
                </c:pt>
                <c:pt idx="475">
                  <c:v>2.2111955069553515</c:v>
                </c:pt>
                <c:pt idx="476">
                  <c:v>2.2102783060190783</c:v>
                </c:pt>
                <c:pt idx="477">
                  <c:v>2.2071882287518529</c:v>
                </c:pt>
                <c:pt idx="478">
                  <c:v>2.2055119533408303</c:v>
                </c:pt>
                <c:pt idx="479">
                  <c:v>2.2025939503236178</c:v>
                </c:pt>
                <c:pt idx="480">
                  <c:v>2.2011422682525144</c:v>
                </c:pt>
                <c:pt idx="481">
                  <c:v>2.1993516446360117</c:v>
                </c:pt>
                <c:pt idx="482">
                  <c:v>2.1990768181867817</c:v>
                </c:pt>
                <c:pt idx="483">
                  <c:v>2.1964063352286556</c:v>
                </c:pt>
                <c:pt idx="484">
                  <c:v>2.1955198108940071</c:v>
                </c:pt>
                <c:pt idx="485">
                  <c:v>2.1901710389321138</c:v>
                </c:pt>
                <c:pt idx="486">
                  <c:v>2.1890286001777923</c:v>
                </c:pt>
                <c:pt idx="487">
                  <c:v>2.1886931599186639</c:v>
                </c:pt>
                <c:pt idx="488">
                  <c:v>2.1883579785468492</c:v>
                </c:pt>
                <c:pt idx="489">
                  <c:v>2.1867526991023949</c:v>
                </c:pt>
                <c:pt idx="490">
                  <c:v>2.1788796762231764</c:v>
                </c:pt>
                <c:pt idx="491">
                  <c:v>2.1778319206319825</c:v>
                </c:pt>
                <c:pt idx="492">
                  <c:v>2.177766519761156</c:v>
                </c:pt>
                <c:pt idx="493">
                  <c:v>2.1768519401893061</c:v>
                </c:pt>
                <c:pt idx="494">
                  <c:v>2.1767866867173327</c:v>
                </c:pt>
                <c:pt idx="495">
                  <c:v>2.1750285388763069</c:v>
                </c:pt>
                <c:pt idx="496">
                  <c:v>2.1742494186519723</c:v>
                </c:pt>
                <c:pt idx="497">
                  <c:v>2.1705675663824016</c:v>
                </c:pt>
                <c:pt idx="498">
                  <c:v>2.1701175535565067</c:v>
                </c:pt>
                <c:pt idx="499">
                  <c:v>2.1700533040583641</c:v>
                </c:pt>
                <c:pt idx="500">
                  <c:v>2.1692189243936388</c:v>
                </c:pt>
                <c:pt idx="501">
                  <c:v>2.1657700971483225</c:v>
                </c:pt>
                <c:pt idx="502">
                  <c:v>2.1633594584272262</c:v>
                </c:pt>
                <c:pt idx="503">
                  <c:v>2.1632329526057945</c:v>
                </c:pt>
                <c:pt idx="504">
                  <c:v>2.1626009756579774</c:v>
                </c:pt>
                <c:pt idx="505">
                  <c:v>2.1620329816313455</c:v>
                </c:pt>
                <c:pt idx="506">
                  <c:v>2.1603334431175667</c:v>
                </c:pt>
                <c:pt idx="507">
                  <c:v>2.1600194423216572</c:v>
                </c:pt>
                <c:pt idx="508">
                  <c:v>2.1581401902249389</c:v>
                </c:pt>
                <c:pt idx="509">
                  <c:v>2.1577028656719346</c:v>
                </c:pt>
                <c:pt idx="510">
                  <c:v>2.1556471036891067</c:v>
                </c:pt>
                <c:pt idx="511">
                  <c:v>2.1553985803736535</c:v>
                </c:pt>
                <c:pt idx="512">
                  <c:v>2.1531064566833749</c:v>
                </c:pt>
                <c:pt idx="513">
                  <c:v>2.1500280876711497</c:v>
                </c:pt>
                <c:pt idx="514">
                  <c:v>2.1495988520028417</c:v>
                </c:pt>
                <c:pt idx="515">
                  <c:v>2.1495375672384833</c:v>
                </c:pt>
                <c:pt idx="516">
                  <c:v>2.1444808443321999</c:v>
                </c:pt>
                <c:pt idx="517">
                  <c:v>2.1444202774982819</c:v>
                </c:pt>
                <c:pt idx="518">
                  <c:v>2.1423660148499919</c:v>
                </c:pt>
                <c:pt idx="519">
                  <c:v>2.1405614645449438</c:v>
                </c:pt>
                <c:pt idx="520">
                  <c:v>2.1403814212278194</c:v>
                </c:pt>
                <c:pt idx="521">
                  <c:v>2.1397818153312431</c:v>
                </c:pt>
                <c:pt idx="522">
                  <c:v>2.1386448398067399</c:v>
                </c:pt>
                <c:pt idx="523">
                  <c:v>2.1381073096085541</c:v>
                </c:pt>
                <c:pt idx="524">
                  <c:v>2.1370342410222376</c:v>
                </c:pt>
                <c:pt idx="525">
                  <c:v>2.1366176515592121</c:v>
                </c:pt>
                <c:pt idx="526">
                  <c:v>2.1366176515592121</c:v>
                </c:pt>
                <c:pt idx="527">
                  <c:v>2.1339490759907251</c:v>
                </c:pt>
                <c:pt idx="528">
                  <c:v>2.1334763744671563</c:v>
                </c:pt>
                <c:pt idx="529">
                  <c:v>2.1325914434772089</c:v>
                </c:pt>
                <c:pt idx="530">
                  <c:v>2.1316495003520317</c:v>
                </c:pt>
                <c:pt idx="531">
                  <c:v>2.1301231867332335</c:v>
                </c:pt>
                <c:pt idx="532">
                  <c:v>2.126156466776564</c:v>
                </c:pt>
                <c:pt idx="533">
                  <c:v>2.125750177221597</c:v>
                </c:pt>
                <c:pt idx="534">
                  <c:v>2.124302238019792</c:v>
                </c:pt>
                <c:pt idx="535">
                  <c:v>2.1205027127505716</c:v>
                </c:pt>
                <c:pt idx="536">
                  <c:v>2.1193007107812987</c:v>
                </c:pt>
                <c:pt idx="537">
                  <c:v>2.1183871275216517</c:v>
                </c:pt>
                <c:pt idx="538">
                  <c:v>2.1159980752312131</c:v>
                </c:pt>
                <c:pt idx="539">
                  <c:v>2.1141301390960936</c:v>
                </c:pt>
                <c:pt idx="540">
                  <c:v>2.1108664440332761</c:v>
                </c:pt>
                <c:pt idx="541">
                  <c:v>2.1085740571520057</c:v>
                </c:pt>
                <c:pt idx="542">
                  <c:v>2.1069043339037719</c:v>
                </c:pt>
                <c:pt idx="543">
                  <c:v>2.1044117243337372</c:v>
                </c:pt>
                <c:pt idx="544">
                  <c:v>2.1005625457138222</c:v>
                </c:pt>
                <c:pt idx="545">
                  <c:v>2.099851439280656</c:v>
                </c:pt>
                <c:pt idx="546">
                  <c:v>2.0982693082707815</c:v>
                </c:pt>
                <c:pt idx="547">
                  <c:v>2.0981059680261791</c:v>
                </c:pt>
                <c:pt idx="548">
                  <c:v>2.098051534926916</c:v>
                </c:pt>
                <c:pt idx="549">
                  <c:v>2.0976163155675285</c:v>
                </c:pt>
                <c:pt idx="550">
                  <c:v>2.0954467370232273</c:v>
                </c:pt>
                <c:pt idx="551">
                  <c:v>2.09344948089855</c:v>
                </c:pt>
                <c:pt idx="552">
                  <c:v>2.0932341104592722</c:v>
                </c:pt>
                <c:pt idx="553">
                  <c:v>2.0913005676477758</c:v>
                </c:pt>
                <c:pt idx="554">
                  <c:v>2.0904974585945846</c:v>
                </c:pt>
                <c:pt idx="555">
                  <c:v>2.0897492276998522</c:v>
                </c:pt>
                <c:pt idx="556">
                  <c:v>2.0887891068624467</c:v>
                </c:pt>
                <c:pt idx="557">
                  <c:v>2.0852338630741474</c:v>
                </c:pt>
                <c:pt idx="558">
                  <c:v>2.0840727883028842</c:v>
                </c:pt>
                <c:pt idx="559">
                  <c:v>2.0834407806988859</c:v>
                </c:pt>
                <c:pt idx="560">
                  <c:v>2.0825995320447492</c:v>
                </c:pt>
                <c:pt idx="561">
                  <c:v>2.0811836096396203</c:v>
                </c:pt>
                <c:pt idx="562">
                  <c:v>2.0809219076239263</c:v>
                </c:pt>
                <c:pt idx="563">
                  <c:v>2.0806603632125866</c:v>
                </c:pt>
                <c:pt idx="564">
                  <c:v>2.0803989762158892</c:v>
                </c:pt>
                <c:pt idx="565">
                  <c:v>2.0796157578216423</c:v>
                </c:pt>
                <c:pt idx="566">
                  <c:v>2.0777417765670334</c:v>
                </c:pt>
                <c:pt idx="567">
                  <c:v>2.0774302310142878</c:v>
                </c:pt>
                <c:pt idx="568">
                  <c:v>2.0771189087917064</c:v>
                </c:pt>
                <c:pt idx="569">
                  <c:v>2.0770670434447882</c:v>
                </c:pt>
                <c:pt idx="570">
                  <c:v>2.0767041593444961</c:v>
                </c:pt>
                <c:pt idx="571">
                  <c:v>2.0763933569825408</c:v>
                </c:pt>
                <c:pt idx="572">
                  <c:v>2.0749458796881575</c:v>
                </c:pt>
                <c:pt idx="573">
                  <c:v>2.0709388759152345</c:v>
                </c:pt>
                <c:pt idx="574">
                  <c:v>2.0706832732465044</c:v>
                </c:pt>
                <c:pt idx="575">
                  <c:v>2.0697133527544804</c:v>
                </c:pt>
                <c:pt idx="576">
                  <c:v>2.0679323077992784</c:v>
                </c:pt>
                <c:pt idx="577">
                  <c:v>2.0673233413775991</c:v>
                </c:pt>
                <c:pt idx="578">
                  <c:v>2.0651481970343393</c:v>
                </c:pt>
                <c:pt idx="579">
                  <c:v>2.0649968485463455</c:v>
                </c:pt>
                <c:pt idx="580">
                  <c:v>2.0647951325734186</c:v>
                </c:pt>
                <c:pt idx="581">
                  <c:v>2.0636370804022555</c:v>
                </c:pt>
                <c:pt idx="582">
                  <c:v>2.0631847688023672</c:v>
                </c:pt>
                <c:pt idx="583">
                  <c:v>2.06303410289213</c:v>
                </c:pt>
                <c:pt idx="584">
                  <c:v>2.059732608553988</c:v>
                </c:pt>
                <c:pt idx="585">
                  <c:v>2.0585382606526701</c:v>
                </c:pt>
                <c:pt idx="586">
                  <c:v>2.057347188306788</c:v>
                </c:pt>
                <c:pt idx="587">
                  <c:v>2.0562582341686864</c:v>
                </c:pt>
                <c:pt idx="588">
                  <c:v>2.0561593735987391</c:v>
                </c:pt>
                <c:pt idx="589">
                  <c:v>2.0555666822997853</c:v>
                </c:pt>
                <c:pt idx="590">
                  <c:v>2.0548269538260997</c:v>
                </c:pt>
                <c:pt idx="591">
                  <c:v>2.0546791592077249</c:v>
                </c:pt>
                <c:pt idx="592">
                  <c:v>2.0534494894301449</c:v>
                </c:pt>
                <c:pt idx="593">
                  <c:v>2.0521253451023016</c:v>
                </c:pt>
                <c:pt idx="594">
                  <c:v>2.0501710410646865</c:v>
                </c:pt>
                <c:pt idx="595">
                  <c:v>2.0494891070140033</c:v>
                </c:pt>
                <c:pt idx="596">
                  <c:v>2.0490026660111949</c:v>
                </c:pt>
                <c:pt idx="597">
                  <c:v>2.0462886195724446</c:v>
                </c:pt>
                <c:pt idx="598">
                  <c:v>2.0461437017750139</c:v>
                </c:pt>
                <c:pt idx="599">
                  <c:v>2.0422012250700021</c:v>
                </c:pt>
                <c:pt idx="600">
                  <c:v>2.0414838965769588</c:v>
                </c:pt>
                <c:pt idx="601">
                  <c:v>2.0409108856326079</c:v>
                </c:pt>
                <c:pt idx="602">
                  <c:v>2.0403386297265045</c:v>
                </c:pt>
                <c:pt idx="603">
                  <c:v>2.0382467858132176</c:v>
                </c:pt>
                <c:pt idx="604">
                  <c:v>2.0377727686499152</c:v>
                </c:pt>
                <c:pt idx="605">
                  <c:v>2.0377253953766852</c:v>
                </c:pt>
                <c:pt idx="606">
                  <c:v>2.0344690563771395</c:v>
                </c:pt>
                <c:pt idx="607">
                  <c:v>2.0329671178412978</c:v>
                </c:pt>
                <c:pt idx="608">
                  <c:v>2.0324520237811381</c:v>
                </c:pt>
                <c:pt idx="609">
                  <c:v>2.0314703556251605</c:v>
                </c:pt>
                <c:pt idx="610">
                  <c:v>2.0310503190186573</c:v>
                </c:pt>
                <c:pt idx="611">
                  <c:v>2.0300718105718838</c:v>
                </c:pt>
                <c:pt idx="612">
                  <c:v>2.029978734171634</c:v>
                </c:pt>
                <c:pt idx="613">
                  <c:v>2.0293277573102806</c:v>
                </c:pt>
                <c:pt idx="614">
                  <c:v>2.0289097868628847</c:v>
                </c:pt>
                <c:pt idx="615">
                  <c:v>2.0287241512618945</c:v>
                </c:pt>
                <c:pt idx="616">
                  <c:v>2.0261796756473163</c:v>
                </c:pt>
                <c:pt idx="617">
                  <c:v>2.0255343642627577</c:v>
                </c:pt>
                <c:pt idx="618">
                  <c:v>2.025212067786442</c:v>
                </c:pt>
                <c:pt idx="619">
                  <c:v>2.0218651526017104</c:v>
                </c:pt>
                <c:pt idx="620">
                  <c:v>2.0215912073769609</c:v>
                </c:pt>
                <c:pt idx="621">
                  <c:v>2.0212262156698775</c:v>
                </c:pt>
                <c:pt idx="622">
                  <c:v>2.0210438347824082</c:v>
                </c:pt>
                <c:pt idx="623">
                  <c:v>2.0184531949547639</c:v>
                </c:pt>
                <c:pt idx="624">
                  <c:v>2.018090829909208</c:v>
                </c:pt>
                <c:pt idx="625">
                  <c:v>2.0165541426586602</c:v>
                </c:pt>
                <c:pt idx="626">
                  <c:v>2.0159229660971691</c:v>
                </c:pt>
                <c:pt idx="627">
                  <c:v>2.0158779171388899</c:v>
                </c:pt>
                <c:pt idx="628">
                  <c:v>2.0149329668494991</c:v>
                </c:pt>
                <c:pt idx="629">
                  <c:v>2.0148880204606461</c:v>
                </c:pt>
                <c:pt idx="630">
                  <c:v>2.0146633582643871</c:v>
                </c:pt>
                <c:pt idx="631">
                  <c:v>2.0136762229492344</c:v>
                </c:pt>
                <c:pt idx="632">
                  <c:v>2.0128702323401031</c:v>
                </c:pt>
                <c:pt idx="633">
                  <c:v>2.0100165416986009</c:v>
                </c:pt>
                <c:pt idx="634">
                  <c:v>2.0090842454939155</c:v>
                </c:pt>
                <c:pt idx="635">
                  <c:v>2.0089512235473235</c:v>
                </c:pt>
                <c:pt idx="636">
                  <c:v>2.0075790439479757</c:v>
                </c:pt>
                <c:pt idx="637">
                  <c:v>2.0058148717976829</c:v>
                </c:pt>
                <c:pt idx="638">
                  <c:v>2.0057268510268296</c:v>
                </c:pt>
                <c:pt idx="639">
                  <c:v>2.0048476231085464</c:v>
                </c:pt>
                <c:pt idx="640">
                  <c:v>2.003751085430868</c:v>
                </c:pt>
                <c:pt idx="641">
                  <c:v>2.003575896044909</c:v>
                </c:pt>
                <c:pt idx="642">
                  <c:v>2.0005214663206896</c:v>
                </c:pt>
                <c:pt idx="643">
                  <c:v>1.9978339382434924</c:v>
                </c:pt>
                <c:pt idx="644">
                  <c:v>1.996970529446382</c:v>
                </c:pt>
                <c:pt idx="645">
                  <c:v>1.9961088337630895</c:v>
                </c:pt>
                <c:pt idx="646">
                  <c:v>1.9943905546397196</c:v>
                </c:pt>
                <c:pt idx="647">
                  <c:v>1.9926790470772553</c:v>
                </c:pt>
                <c:pt idx="648">
                  <c:v>1.9926790470772553</c:v>
                </c:pt>
                <c:pt idx="649">
                  <c:v>1.9905491042013062</c:v>
                </c:pt>
                <c:pt idx="650">
                  <c:v>1.9905491042013062</c:v>
                </c:pt>
                <c:pt idx="651">
                  <c:v>1.9884295564027219</c:v>
                </c:pt>
                <c:pt idx="652">
                  <c:v>1.984221243610959</c:v>
                </c:pt>
                <c:pt idx="653">
                  <c:v>1.9838026464875609</c:v>
                </c:pt>
                <c:pt idx="654">
                  <c:v>1.9808837095529273</c:v>
                </c:pt>
                <c:pt idx="655">
                  <c:v>1.9804683154687446</c:v>
                </c:pt>
                <c:pt idx="656">
                  <c:v>1.9779842601822797</c:v>
                </c:pt>
                <c:pt idx="657">
                  <c:v>1.9767475403662884</c:v>
                </c:pt>
                <c:pt idx="658">
                  <c:v>1.9755143323008331</c:v>
                </c:pt>
                <c:pt idx="659">
                  <c:v>1.9722427953094466</c:v>
                </c:pt>
                <c:pt idx="660">
                  <c:v>1.9706162223147903</c:v>
                </c:pt>
                <c:pt idx="661">
                  <c:v>1.9702105291681444</c:v>
                </c:pt>
                <c:pt idx="662">
                  <c:v>1.9673812391492802</c:v>
                </c:pt>
                <c:pt idx="663">
                  <c:v>1.9641701747471718</c:v>
                </c:pt>
                <c:pt idx="664">
                  <c:v>1.9633711046378388</c:v>
                </c:pt>
                <c:pt idx="665">
                  <c:v>1.9617773616312817</c:v>
                </c:pt>
                <c:pt idx="666">
                  <c:v>1.9590023075765095</c:v>
                </c:pt>
                <c:pt idx="667">
                  <c:v>1.9586073148417751</c:v>
                </c:pt>
                <c:pt idx="668">
                  <c:v>1.95506845385084</c:v>
                </c:pt>
                <c:pt idx="669">
                  <c:v>1.9538952127539613</c:v>
                </c:pt>
                <c:pt idx="670">
                  <c:v>1.9535048356652918</c:v>
                </c:pt>
                <c:pt idx="671">
                  <c:v>1.9515581964495954</c:v>
                </c:pt>
                <c:pt idx="672">
                  <c:v>1.9503943874050269</c:v>
                </c:pt>
                <c:pt idx="673">
                  <c:v>1.9500071430798573</c:v>
                </c:pt>
                <c:pt idx="674">
                  <c:v>1.9469215565165803</c:v>
                </c:pt>
                <c:pt idx="675">
                  <c:v>1.9453869454431123</c:v>
                </c:pt>
                <c:pt idx="676">
                  <c:v>1.9430951486635273</c:v>
                </c:pt>
                <c:pt idx="677">
                  <c:v>1.9415739755429946</c:v>
                </c:pt>
                <c:pt idx="678">
                  <c:v>1.9377941911802874</c:v>
                </c:pt>
                <c:pt idx="679">
                  <c:v>1.935916564036404</c:v>
                </c:pt>
                <c:pt idx="680">
                  <c:v>1.9336740746379621</c:v>
                </c:pt>
                <c:pt idx="681">
                  <c:v>1.9329291439546299</c:v>
                </c:pt>
                <c:pt idx="682">
                  <c:v>1.9321854888381598</c:v>
                </c:pt>
                <c:pt idx="683">
                  <c:v>1.9318141382538383</c:v>
                </c:pt>
                <c:pt idx="684">
                  <c:v>1.929962133392245</c:v>
                </c:pt>
                <c:pt idx="685">
                  <c:v>1.9262816496538773</c:v>
                </c:pt>
                <c:pt idx="686">
                  <c:v>1.9251835593548252</c:v>
                </c:pt>
                <c:pt idx="687">
                  <c:v>1.9237237445957824</c:v>
                </c:pt>
                <c:pt idx="688">
                  <c:v>1.9222688203476079</c:v>
                </c:pt>
                <c:pt idx="689">
                  <c:v>1.9208187539523751</c:v>
                </c:pt>
                <c:pt idx="690">
                  <c:v>1.9200955323332793</c:v>
                </c:pt>
                <c:pt idx="691">
                  <c:v>1.9190129530891129</c:v>
                </c:pt>
                <c:pt idx="692">
                  <c:v>1.9186526921958675</c:v>
                </c:pt>
                <c:pt idx="693">
                  <c:v>1.917933065714887</c:v>
                </c:pt>
                <c:pt idx="694">
                  <c:v>1.9161391991334271</c:v>
                </c:pt>
                <c:pt idx="695">
                  <c:v>1.914709421769935</c:v>
                </c:pt>
                <c:pt idx="696">
                  <c:v>1.913996294381618</c:v>
                </c:pt>
                <c:pt idx="697">
                  <c:v>1.9136401693252518</c:v>
                </c:pt>
                <c:pt idx="698">
                  <c:v>1.9129287940934645</c:v>
                </c:pt>
                <c:pt idx="699">
                  <c:v>1.9115095298176037</c:v>
                </c:pt>
                <c:pt idx="700">
                  <c:v>1.9104481171135459</c:v>
                </c:pt>
                <c:pt idx="701">
                  <c:v>1.9097419470686836</c:v>
                </c:pt>
                <c:pt idx="702">
                  <c:v>1.9093892921715934</c:v>
                </c:pt>
                <c:pt idx="703">
                  <c:v>1.9076303003708792</c:v>
                </c:pt>
                <c:pt idx="704">
                  <c:v>1.9072793553159009</c:v>
                </c:pt>
                <c:pt idx="705">
                  <c:v>1.9065783148377649</c:v>
                </c:pt>
                <c:pt idx="706">
                  <c:v>1.9058784041594385</c:v>
                </c:pt>
                <c:pt idx="707">
                  <c:v>1.9041335465214573</c:v>
                </c:pt>
                <c:pt idx="708">
                  <c:v>1.9041335465214573</c:v>
                </c:pt>
                <c:pt idx="709">
                  <c:v>1.9030899869919435</c:v>
                </c:pt>
                <c:pt idx="710">
                  <c:v>1.9023956711255892</c:v>
                </c:pt>
                <c:pt idx="711">
                  <c:v>1.9023956711255892</c:v>
                </c:pt>
                <c:pt idx="712">
                  <c:v>1.9013562741829431</c:v>
                </c:pt>
                <c:pt idx="713">
                  <c:v>1.8996294548824371</c:v>
                </c:pt>
                <c:pt idx="714">
                  <c:v>1.8992849134269183</c:v>
                </c:pt>
                <c:pt idx="715">
                  <c:v>1.8975662943186637</c:v>
                </c:pt>
                <c:pt idx="716">
                  <c:v>1.8961962790440432</c:v>
                </c:pt>
                <c:pt idx="717">
                  <c:v>1.8941493256148565</c:v>
                </c:pt>
                <c:pt idx="718">
                  <c:v>1.8938091027365846</c:v>
                </c:pt>
                <c:pt idx="719">
                  <c:v>1.8914349762671656</c:v>
                </c:pt>
                <c:pt idx="720">
                  <c:v>1.8914349762671656</c:v>
                </c:pt>
                <c:pt idx="721">
                  <c:v>1.8907590314117968</c:v>
                </c:pt>
                <c:pt idx="722">
                  <c:v>1.889747082646597</c:v>
                </c:pt>
                <c:pt idx="723">
                  <c:v>1.8890737577335797</c:v>
                </c:pt>
                <c:pt idx="724">
                  <c:v>1.8877302315827293</c:v>
                </c:pt>
                <c:pt idx="725">
                  <c:v>1.8867253075356496</c:v>
                </c:pt>
                <c:pt idx="726">
                  <c:v>1.8860566476931633</c:v>
                </c:pt>
                <c:pt idx="727">
                  <c:v>1.8850555842874153</c:v>
                </c:pt>
                <c:pt idx="728">
                  <c:v>1.8840568230609449</c:v>
                </c:pt>
                <c:pt idx="729">
                  <c:v>1.8833922560117515</c:v>
                </c:pt>
                <c:pt idx="730">
                  <c:v>1.8817352739105206</c:v>
                </c:pt>
                <c:pt idx="731">
                  <c:v>1.8817352739105206</c:v>
                </c:pt>
                <c:pt idx="732">
                  <c:v>1.8814046347762381</c:v>
                </c:pt>
                <c:pt idx="733">
                  <c:v>1.8764750190572681</c:v>
                </c:pt>
                <c:pt idx="734">
                  <c:v>1.8761483590329142</c:v>
                </c:pt>
                <c:pt idx="735">
                  <c:v>1.8758219445253248</c:v>
                </c:pt>
                <c:pt idx="736">
                  <c:v>1.8758219445253248</c:v>
                </c:pt>
                <c:pt idx="737">
                  <c:v>1.8741935418604732</c:v>
                </c:pt>
                <c:pt idx="738">
                  <c:v>1.8706324042770144</c:v>
                </c:pt>
                <c:pt idx="739">
                  <c:v>1.8690233083943828</c:v>
                </c:pt>
                <c:pt idx="740">
                  <c:v>1.8683813356508745</c:v>
                </c:pt>
                <c:pt idx="741">
                  <c:v>1.8674201523402629</c:v>
                </c:pt>
                <c:pt idx="742">
                  <c:v>1.8664610916297826</c:v>
                </c:pt>
                <c:pt idx="743">
                  <c:v>1.8651856296795399</c:v>
                </c:pt>
                <c:pt idx="744">
                  <c:v>1.8642314854321778</c:v>
                </c:pt>
                <c:pt idx="745">
                  <c:v>1.8642314854321778</c:v>
                </c:pt>
                <c:pt idx="746">
                  <c:v>1.8582367697242119</c:v>
                </c:pt>
                <c:pt idx="747">
                  <c:v>1.857923538926715</c:v>
                </c:pt>
                <c:pt idx="748">
                  <c:v>1.8566728700079536</c:v>
                </c:pt>
                <c:pt idx="749">
                  <c:v>1.8566728700079536</c:v>
                </c:pt>
                <c:pt idx="750">
                  <c:v>1.8551145817128578</c:v>
                </c:pt>
                <c:pt idx="751">
                  <c:v>1.8551145817128578</c:v>
                </c:pt>
                <c:pt idx="752">
                  <c:v>1.8510890068906436</c:v>
                </c:pt>
                <c:pt idx="753">
                  <c:v>1.849243560139691</c:v>
                </c:pt>
                <c:pt idx="754">
                  <c:v>1.8489367466462499</c:v>
                </c:pt>
                <c:pt idx="755">
                  <c:v>1.8474059220725303</c:v>
                </c:pt>
                <c:pt idx="756">
                  <c:v>1.8467950999157157</c:v>
                </c:pt>
                <c:pt idx="757">
                  <c:v>1.8458804744841533</c:v>
                </c:pt>
                <c:pt idx="758">
                  <c:v>1.8455760268853532</c:v>
                </c:pt>
                <c:pt idx="759">
                  <c:v>1.8455760268853532</c:v>
                </c:pt>
                <c:pt idx="760">
                  <c:v>1.8443603662402237</c:v>
                </c:pt>
                <c:pt idx="761">
                  <c:v>1.8443603662402237</c:v>
                </c:pt>
                <c:pt idx="762">
                  <c:v>1.8422411139531363</c:v>
                </c:pt>
                <c:pt idx="763">
                  <c:v>1.8422411139531363</c:v>
                </c:pt>
                <c:pt idx="764">
                  <c:v>1.8413360191860106</c:v>
                </c:pt>
                <c:pt idx="765">
                  <c:v>1.8407336689065057</c:v>
                </c:pt>
                <c:pt idx="766">
                  <c:v>1.8389316145288255</c:v>
                </c:pt>
                <c:pt idx="767">
                  <c:v>1.8377343857019786</c:v>
                </c:pt>
                <c:pt idx="768">
                  <c:v>1.8377343857019786</c:v>
                </c:pt>
                <c:pt idx="769">
                  <c:v>1.8368386250229816</c:v>
                </c:pt>
                <c:pt idx="770">
                  <c:v>1.8362424760180442</c:v>
                </c:pt>
                <c:pt idx="771">
                  <c:v>1.8356471442155629</c:v>
                </c:pt>
                <c:pt idx="772">
                  <c:v>1.8353497840657031</c:v>
                </c:pt>
                <c:pt idx="773">
                  <c:v>1.8335698861567173</c:v>
                </c:pt>
                <c:pt idx="774">
                  <c:v>1.832682665251824</c:v>
                </c:pt>
                <c:pt idx="775">
                  <c:v>1.8323873272724698</c:v>
                </c:pt>
                <c:pt idx="776">
                  <c:v>1.8300318260031077</c:v>
                </c:pt>
                <c:pt idx="777">
                  <c:v>1.8282735463467688</c:v>
                </c:pt>
                <c:pt idx="778">
                  <c:v>1.826813731587726</c:v>
                </c:pt>
                <c:pt idx="779">
                  <c:v>1.8265223565470055</c:v>
                </c:pt>
                <c:pt idx="780">
                  <c:v>1.8244881866365523</c:v>
                </c:pt>
                <c:pt idx="781">
                  <c:v>1.8239087409443189</c:v>
                </c:pt>
                <c:pt idx="782">
                  <c:v>1.8236193077567295</c:v>
                </c:pt>
                <c:pt idx="783">
                  <c:v>1.8233300673318504</c:v>
                </c:pt>
                <c:pt idx="784">
                  <c:v>1.8207355356609747</c:v>
                </c:pt>
                <c:pt idx="785">
                  <c:v>1.8201610719768133</c:v>
                </c:pt>
                <c:pt idx="786">
                  <c:v>1.819874124835946</c:v>
                </c:pt>
                <c:pt idx="787">
                  <c:v>1.8193007987039653</c:v>
                </c:pt>
                <c:pt idx="788">
                  <c:v>1.8187282284405384</c:v>
                </c:pt>
                <c:pt idx="789">
                  <c:v>1.8184422261372137</c:v>
                </c:pt>
                <c:pt idx="790">
                  <c:v>1.8167301563171954</c:v>
                </c:pt>
                <c:pt idx="791">
                  <c:v>1.8144578451456248</c:v>
                </c:pt>
                <c:pt idx="792">
                  <c:v>1.8141746403870378</c:v>
                </c:pt>
                <c:pt idx="793">
                  <c:v>1.8127613801685214</c:v>
                </c:pt>
                <c:pt idx="794">
                  <c:v>1.8119156262850618</c:v>
                </c:pt>
                <c:pt idx="795">
                  <c:v>1.810790510417694</c:v>
                </c:pt>
                <c:pt idx="796">
                  <c:v>1.810790510417694</c:v>
                </c:pt>
                <c:pt idx="797">
                  <c:v>1.8102290436531261</c:v>
                </c:pt>
                <c:pt idx="798">
                  <c:v>1.8099485822407939</c:v>
                </c:pt>
                <c:pt idx="799">
                  <c:v>1.8071538848111584</c:v>
                </c:pt>
                <c:pt idx="800">
                  <c:v>1.8063189704587184</c:v>
                </c:pt>
                <c:pt idx="801">
                  <c:v>1.8063189704587184</c:v>
                </c:pt>
                <c:pt idx="802">
                  <c:v>1.8038238149600268</c:v>
                </c:pt>
                <c:pt idx="803">
                  <c:v>1.8035474582966109</c:v>
                </c:pt>
                <c:pt idx="804">
                  <c:v>1.8029952719769542</c:v>
                </c:pt>
                <c:pt idx="805">
                  <c:v>1.8029952719769542</c:v>
                </c:pt>
                <c:pt idx="806">
                  <c:v>1.8021683066710972</c:v>
                </c:pt>
                <c:pt idx="807">
                  <c:v>1.800519085137644</c:v>
                </c:pt>
                <c:pt idx="808">
                  <c:v>1.8002448227465253</c:v>
                </c:pt>
                <c:pt idx="809">
                  <c:v>1.8002448227465253</c:v>
                </c:pt>
                <c:pt idx="810">
                  <c:v>1.7996968170184151</c:v>
                </c:pt>
                <c:pt idx="811">
                  <c:v>1.7980569365983499</c:v>
                </c:pt>
                <c:pt idx="812">
                  <c:v>1.7972393126068</c:v>
                </c:pt>
                <c:pt idx="813">
                  <c:v>1.7972393126068</c:v>
                </c:pt>
                <c:pt idx="814">
                  <c:v>1.7950664776458551</c:v>
                </c:pt>
                <c:pt idx="815">
                  <c:v>1.7947956360518553</c:v>
                </c:pt>
                <c:pt idx="816">
                  <c:v>1.7945249632591092</c:v>
                </c:pt>
                <c:pt idx="817">
                  <c:v>1.7942544590573379</c:v>
                </c:pt>
                <c:pt idx="818">
                  <c:v>1.7937139555875676</c:v>
                </c:pt>
                <c:pt idx="819">
                  <c:v>1.7931741239681502</c:v>
                </c:pt>
                <c:pt idx="820">
                  <c:v>1.7931741239681502</c:v>
                </c:pt>
                <c:pt idx="821">
                  <c:v>1.7929044595807819</c:v>
                </c:pt>
                <c:pt idx="822">
                  <c:v>1.790484985457369</c:v>
                </c:pt>
                <c:pt idx="823">
                  <c:v>1.7902169851514851</c:v>
                </c:pt>
                <c:pt idx="824">
                  <c:v>1.7888794587419505</c:v>
                </c:pt>
                <c:pt idx="825">
                  <c:v>1.7864822430036951</c:v>
                </c:pt>
                <c:pt idx="826">
                  <c:v>1.7862167006646958</c:v>
                </c:pt>
                <c:pt idx="827">
                  <c:v>1.7859513205880586</c:v>
                </c:pt>
                <c:pt idx="828">
                  <c:v>1.7835701691237489</c:v>
                </c:pt>
                <c:pt idx="829">
                  <c:v>1.7819899570156366</c:v>
                </c:pt>
                <c:pt idx="830">
                  <c:v>1.7819899570156366</c:v>
                </c:pt>
                <c:pt idx="831">
                  <c:v>1.7793689805519077</c:v>
                </c:pt>
                <c:pt idx="832">
                  <c:v>1.7759851886271358</c:v>
                </c:pt>
                <c:pt idx="833">
                  <c:v>1.7749493038619513</c:v>
                </c:pt>
                <c:pt idx="834">
                  <c:v>1.7741740085381066</c:v>
                </c:pt>
                <c:pt idx="835">
                  <c:v>1.7739158840241762</c:v>
                </c:pt>
                <c:pt idx="836">
                  <c:v>1.7718563924022581</c:v>
                </c:pt>
                <c:pt idx="837">
                  <c:v>1.7670038896078462</c:v>
                </c:pt>
                <c:pt idx="838">
                  <c:v>1.7657358756212107</c:v>
                </c:pt>
                <c:pt idx="839">
                  <c:v>1.7637147225519716</c:v>
                </c:pt>
                <c:pt idx="840">
                  <c:v>1.7632109005907071</c:v>
                </c:pt>
                <c:pt idx="841">
                  <c:v>1.7619538968712045</c:v>
                </c:pt>
                <c:pt idx="842">
                  <c:v>1.7612014372860829</c:v>
                </c:pt>
                <c:pt idx="843">
                  <c:v>1.7609509068598084</c:v>
                </c:pt>
                <c:pt idx="844">
                  <c:v>1.7607005208731075</c:v>
                </c:pt>
                <c:pt idx="845">
                  <c:v>1.7587026128900067</c:v>
                </c:pt>
                <c:pt idx="846">
                  <c:v>1.757707095017069</c:v>
                </c:pt>
                <c:pt idx="847">
                  <c:v>1.7569619513137056</c:v>
                </c:pt>
                <c:pt idx="848">
                  <c:v>1.7567138539165539</c:v>
                </c:pt>
                <c:pt idx="849">
                  <c:v>1.7554754884299162</c:v>
                </c:pt>
                <c:pt idx="850">
                  <c:v>1.754981129262247</c:v>
                </c:pt>
                <c:pt idx="851">
                  <c:v>1.7530093007584502</c:v>
                </c:pt>
                <c:pt idx="852">
                  <c:v>1.7525177393229456</c:v>
                </c:pt>
                <c:pt idx="853">
                  <c:v>1.7520267336381934</c:v>
                </c:pt>
                <c:pt idx="854">
                  <c:v>1.750801642608887</c:v>
                </c:pt>
                <c:pt idx="855">
                  <c:v>1.7503125721946984</c:v>
                </c:pt>
                <c:pt idx="856">
                  <c:v>1.750068243365805</c:v>
                </c:pt>
                <c:pt idx="857">
                  <c:v>1.7464197104378172</c:v>
                </c:pt>
                <c:pt idx="858">
                  <c:v>1.7456936676687145</c:v>
                </c:pt>
                <c:pt idx="859">
                  <c:v>1.7444862871804667</c:v>
                </c:pt>
                <c:pt idx="860">
                  <c:v>1.7442452133569557</c:v>
                </c:pt>
                <c:pt idx="861">
                  <c:v>1.744004273277598</c:v>
                </c:pt>
                <c:pt idx="862">
                  <c:v>1.743282254022513</c:v>
                </c:pt>
                <c:pt idx="863">
                  <c:v>1.743282254022513</c:v>
                </c:pt>
                <c:pt idx="864">
                  <c:v>1.7420815496859416</c:v>
                </c:pt>
                <c:pt idx="865">
                  <c:v>1.7420815496859416</c:v>
                </c:pt>
                <c:pt idx="866">
                  <c:v>1.7411233706278686</c:v>
                </c:pt>
                <c:pt idx="867">
                  <c:v>1.7408841558149337</c:v>
                </c:pt>
                <c:pt idx="868">
                  <c:v>1.7406450726919658</c:v>
                </c:pt>
                <c:pt idx="869">
                  <c:v>1.7370745306681685</c:v>
                </c:pt>
                <c:pt idx="870">
                  <c:v>1.7356544929499076</c:v>
                </c:pt>
                <c:pt idx="871">
                  <c:v>1.7342390832823895</c:v>
                </c:pt>
                <c:pt idx="872">
                  <c:v>1.7297871451037574</c:v>
                </c:pt>
                <c:pt idx="873">
                  <c:v>1.7290883605895189</c:v>
                </c:pt>
                <c:pt idx="874">
                  <c:v>1.7286231281059254</c:v>
                </c:pt>
                <c:pt idx="875">
                  <c:v>1.7286231281059254</c:v>
                </c:pt>
                <c:pt idx="876">
                  <c:v>1.7263044120699078</c:v>
                </c:pt>
                <c:pt idx="877">
                  <c:v>1.7260732198994744</c:v>
                </c:pt>
                <c:pt idx="878">
                  <c:v>1.725380380908762</c:v>
                </c:pt>
                <c:pt idx="879">
                  <c:v>1.7239980100379497</c:v>
                </c:pt>
                <c:pt idx="880">
                  <c:v>1.7226200253327455</c:v>
                </c:pt>
                <c:pt idx="881">
                  <c:v>1.7217037919087261</c:v>
                </c:pt>
                <c:pt idx="882">
                  <c:v>1.7207894873986049</c:v>
                </c:pt>
                <c:pt idx="883">
                  <c:v>1.7207894873986049</c:v>
                </c:pt>
                <c:pt idx="884">
                  <c:v>1.7185121120599187</c:v>
                </c:pt>
                <c:pt idx="885">
                  <c:v>1.7180580665591751</c:v>
                </c:pt>
                <c:pt idx="886">
                  <c:v>1.7173778871219374</c:v>
                </c:pt>
                <c:pt idx="887">
                  <c:v>1.7166987712964503</c:v>
                </c:pt>
                <c:pt idx="888">
                  <c:v>1.7162466166674735</c:v>
                </c:pt>
                <c:pt idx="889">
                  <c:v>1.7155692661554804</c:v>
                </c:pt>
                <c:pt idx="890">
                  <c:v>1.7146677723561154</c:v>
                </c:pt>
                <c:pt idx="891">
                  <c:v>1.7146677723561154</c:v>
                </c:pt>
                <c:pt idx="892">
                  <c:v>1.7146677723561154</c:v>
                </c:pt>
                <c:pt idx="893">
                  <c:v>1.7137681459714469</c:v>
                </c:pt>
                <c:pt idx="894">
                  <c:v>1.7135435302530171</c:v>
                </c:pt>
                <c:pt idx="895">
                  <c:v>1.7128703792808893</c:v>
                </c:pt>
                <c:pt idx="896">
                  <c:v>1.711750774428014</c:v>
                </c:pt>
                <c:pt idx="897">
                  <c:v>1.711750774428014</c:v>
                </c:pt>
                <c:pt idx="898">
                  <c:v>1.711750774428014</c:v>
                </c:pt>
                <c:pt idx="899">
                  <c:v>1.7113037394097443</c:v>
                </c:pt>
                <c:pt idx="900">
                  <c:v>1.7110803943382735</c:v>
                </c:pt>
                <c:pt idx="901">
                  <c:v>1.7108571640676669</c:v>
                </c:pt>
                <c:pt idx="902">
                  <c:v>1.7099653886374819</c:v>
                </c:pt>
                <c:pt idx="903">
                  <c:v>1.7068585165490691</c:v>
                </c:pt>
                <c:pt idx="904">
                  <c:v>1.7050930893948075</c:v>
                </c:pt>
                <c:pt idx="905">
                  <c:v>1.7048729147478088</c:v>
                </c:pt>
                <c:pt idx="906">
                  <c:v>1.7013652168755644</c:v>
                </c:pt>
                <c:pt idx="907">
                  <c:v>1.7000570999772331</c:v>
                </c:pt>
                <c:pt idx="908">
                  <c:v>1.7000570999772331</c:v>
                </c:pt>
                <c:pt idx="909">
                  <c:v>1.6998394630486477</c:v>
                </c:pt>
                <c:pt idx="910">
                  <c:v>1.6991872058818831</c:v>
                </c:pt>
                <c:pt idx="911">
                  <c:v>1.696587929403258</c:v>
                </c:pt>
                <c:pt idx="912">
                  <c:v>1.6944336864846961</c:v>
                </c:pt>
                <c:pt idx="913">
                  <c:v>1.6899442622491085</c:v>
                </c:pt>
                <c:pt idx="914">
                  <c:v>1.6895191085373249</c:v>
                </c:pt>
                <c:pt idx="915">
                  <c:v>1.6867657083052761</c:v>
                </c:pt>
                <c:pt idx="916">
                  <c:v>1.6857113390525023</c:v>
                </c:pt>
                <c:pt idx="917">
                  <c:v>1.6857113390525023</c:v>
                </c:pt>
                <c:pt idx="918">
                  <c:v>1.6855007720268484</c:v>
                </c:pt>
                <c:pt idx="919">
                  <c:v>1.6850799440075801</c:v>
                </c:pt>
                <c:pt idx="920">
                  <c:v>1.6844494655780951</c:v>
                </c:pt>
                <c:pt idx="921">
                  <c:v>1.6831912479469777</c:v>
                </c:pt>
                <c:pt idx="922">
                  <c:v>1.6827726508235799</c:v>
                </c:pt>
                <c:pt idx="923">
                  <c:v>1.6825635034649009</c:v>
                </c:pt>
                <c:pt idx="924">
                  <c:v>1.6823544567788413</c:v>
                </c:pt>
                <c:pt idx="925">
                  <c:v>1.6823544567788413</c:v>
                </c:pt>
                <c:pt idx="926">
                  <c:v>1.6821455106685308</c:v>
                </c:pt>
                <c:pt idx="927">
                  <c:v>1.6813107300522541</c:v>
                </c:pt>
                <c:pt idx="928">
                  <c:v>1.6790233226571765</c:v>
                </c:pt>
                <c:pt idx="929">
                  <c:v>1.6777807052660807</c:v>
                </c:pt>
                <c:pt idx="930">
                  <c:v>1.676747899828313</c:v>
                </c:pt>
                <c:pt idx="931">
                  <c:v>1.6765416331505323</c:v>
                </c:pt>
                <c:pt idx="932">
                  <c:v>1.674279141980588</c:v>
                </c:pt>
                <c:pt idx="933">
                  <c:v>1.6734593314834381</c:v>
                </c:pt>
                <c:pt idx="934">
                  <c:v>1.672232510097271</c:v>
                </c:pt>
                <c:pt idx="935">
                  <c:v>1.672232510097271</c:v>
                </c:pt>
                <c:pt idx="936">
                  <c:v>1.6716203965612624</c:v>
                </c:pt>
                <c:pt idx="937">
                  <c:v>1.6695862266508092</c:v>
                </c:pt>
                <c:pt idx="938">
                  <c:v>1.6693833327055616</c:v>
                </c:pt>
                <c:pt idx="939">
                  <c:v>1.6673595896125375</c:v>
                </c:pt>
                <c:pt idx="940">
                  <c:v>1.6669559701765129</c:v>
                </c:pt>
                <c:pt idx="941">
                  <c:v>1.6667543010380372</c:v>
                </c:pt>
                <c:pt idx="942">
                  <c:v>1.6665527255032495</c:v>
                </c:pt>
                <c:pt idx="943">
                  <c:v>1.6657473576657691</c:v>
                </c:pt>
                <c:pt idx="944">
                  <c:v>1.6639407221336506</c:v>
                </c:pt>
                <c:pt idx="945">
                  <c:v>1.6631401790831906</c:v>
                </c:pt>
                <c:pt idx="946">
                  <c:v>1.6625407387093438</c:v>
                </c:pt>
                <c:pt idx="947">
                  <c:v>1.6601512169623629</c:v>
                </c:pt>
                <c:pt idx="948">
                  <c:v>1.6591594501876685</c:v>
                </c:pt>
                <c:pt idx="949">
                  <c:v>1.6585654754218597</c:v>
                </c:pt>
                <c:pt idx="950">
                  <c:v>1.6585654754218597</c:v>
                </c:pt>
                <c:pt idx="951">
                  <c:v>1.6560009309428387</c:v>
                </c:pt>
                <c:pt idx="952">
                  <c:v>1.655018586072742</c:v>
                </c:pt>
                <c:pt idx="953">
                  <c:v>1.6548223834572959</c:v>
                </c:pt>
                <c:pt idx="954">
                  <c:v>1.6544302439436078</c:v>
                </c:pt>
                <c:pt idx="955">
                  <c:v>1.6516951369518393</c:v>
                </c:pt>
                <c:pt idx="956">
                  <c:v>1.6509168312204097</c:v>
                </c:pt>
                <c:pt idx="957">
                  <c:v>1.648783654660658</c:v>
                </c:pt>
                <c:pt idx="958">
                  <c:v>1.6482036931029764</c:v>
                </c:pt>
                <c:pt idx="959">
                  <c:v>1.644356949779131</c:v>
                </c:pt>
                <c:pt idx="960">
                  <c:v>1.6437828657802649</c:v>
                </c:pt>
                <c:pt idx="961">
                  <c:v>1.643209539648284</c:v>
                </c:pt>
                <c:pt idx="962">
                  <c:v>1.6422556748196244</c:v>
                </c:pt>
                <c:pt idx="963">
                  <c:v>1.6399749108106025</c:v>
                </c:pt>
                <c:pt idx="964">
                  <c:v>1.6382721639824072</c:v>
                </c:pt>
                <c:pt idx="965">
                  <c:v>1.6380833813313567</c:v>
                </c:pt>
                <c:pt idx="966">
                  <c:v>1.6378946807062271</c:v>
                </c:pt>
                <c:pt idx="967">
                  <c:v>1.6378946807062271</c:v>
                </c:pt>
                <c:pt idx="968">
                  <c:v>1.6373290702743331</c:v>
                </c:pt>
                <c:pt idx="969">
                  <c:v>1.6371406970413198</c:v>
                </c:pt>
                <c:pt idx="970">
                  <c:v>1.6360121702515085</c:v>
                </c:pt>
                <c:pt idx="971">
                  <c:v>1.6356366453842692</c:v>
                </c:pt>
                <c:pt idx="972">
                  <c:v>1.6350739662100244</c:v>
                </c:pt>
                <c:pt idx="973">
                  <c:v>1.6339507901997645</c:v>
                </c:pt>
                <c:pt idx="974">
                  <c:v>1.631713115097869</c:v>
                </c:pt>
                <c:pt idx="975">
                  <c:v>1.6313412876077731</c:v>
                </c:pt>
                <c:pt idx="976">
                  <c:v>1.630784142589857</c:v>
                </c:pt>
                <c:pt idx="977">
                  <c:v>1.6305985863033756</c:v>
                </c:pt>
                <c:pt idx="978">
                  <c:v>1.6302277114030372</c:v>
                </c:pt>
                <c:pt idx="979">
                  <c:v>1.6298571529488979</c:v>
                </c:pt>
                <c:pt idx="980">
                  <c:v>1.6298571529488979</c:v>
                </c:pt>
                <c:pt idx="981">
                  <c:v>1.6291169832223942</c:v>
                </c:pt>
                <c:pt idx="982">
                  <c:v>1.6267201067225041</c:v>
                </c:pt>
                <c:pt idx="983">
                  <c:v>1.6256183019491179</c:v>
                </c:pt>
                <c:pt idx="984">
                  <c:v>1.624153563690844</c:v>
                </c:pt>
                <c:pt idx="985">
                  <c:v>1.6236055579627338</c:v>
                </c:pt>
                <c:pt idx="986">
                  <c:v>1.6228759576535439</c:v>
                </c:pt>
                <c:pt idx="987">
                  <c:v>1.620694482249418</c:v>
                </c:pt>
                <c:pt idx="988">
                  <c:v>1.6199697520321694</c:v>
                </c:pt>
                <c:pt idx="989">
                  <c:v>1.6196078399429727</c:v>
                </c:pt>
                <c:pt idx="990">
                  <c:v>1.6190655366692981</c:v>
                </c:pt>
                <c:pt idx="991">
                  <c:v>1.6188849192901495</c:v>
                </c:pt>
                <c:pt idx="992">
                  <c:v>1.6178027896225464</c:v>
                </c:pt>
                <c:pt idx="993">
                  <c:v>1.61475131759678</c:v>
                </c:pt>
                <c:pt idx="994">
                  <c:v>1.6140364293993026</c:v>
                </c:pt>
                <c:pt idx="995">
                  <c:v>1.6135010344493468</c:v>
                </c:pt>
                <c:pt idx="996">
                  <c:v>1.6131444708152758</c:v>
                </c:pt>
                <c:pt idx="997">
                  <c:v>1.6127881996862694</c:v>
                </c:pt>
                <c:pt idx="998">
                  <c:v>1.6126101736612706</c:v>
                </c:pt>
                <c:pt idx="999">
                  <c:v>1.6101254416090145</c:v>
                </c:pt>
                <c:pt idx="1000">
                  <c:v>1.609594843519919</c:v>
                </c:pt>
                <c:pt idx="1001">
                  <c:v>1.6088883862971974</c:v>
                </c:pt>
                <c:pt idx="1002">
                  <c:v>1.6088883862971974</c:v>
                </c:pt>
                <c:pt idx="1003">
                  <c:v>1.6058986979599554</c:v>
                </c:pt>
                <c:pt idx="1004">
                  <c:v>1.6055483191737838</c:v>
                </c:pt>
                <c:pt idx="1005">
                  <c:v>1.605198222837289</c:v>
                </c:pt>
                <c:pt idx="1006">
                  <c:v>1.605198222837289</c:v>
                </c:pt>
                <c:pt idx="1007">
                  <c:v>1.6048484084954575</c:v>
                </c:pt>
                <c:pt idx="1008">
                  <c:v>1.6032777214962266</c:v>
                </c:pt>
                <c:pt idx="1009">
                  <c:v>1.6018863082694974</c:v>
                </c:pt>
                <c:pt idx="1010">
                  <c:v>1.6018863082694974</c:v>
                </c:pt>
                <c:pt idx="1011">
                  <c:v>1.6004993386853894</c:v>
                </c:pt>
                <c:pt idx="1012">
                  <c:v>1.5999803649348414</c:v>
                </c:pt>
                <c:pt idx="1013">
                  <c:v>1.5994620106080539</c:v>
                </c:pt>
                <c:pt idx="1014">
                  <c:v>1.5982549177629373</c:v>
                </c:pt>
                <c:pt idx="1015">
                  <c:v>1.5982549177629373</c:v>
                </c:pt>
                <c:pt idx="1016">
                  <c:v>1.5980827494824255</c:v>
                </c:pt>
                <c:pt idx="1017">
                  <c:v>1.5979106494279034</c:v>
                </c:pt>
                <c:pt idx="1018">
                  <c:v>1.596879478824182</c:v>
                </c:pt>
                <c:pt idx="1019">
                  <c:v>1.5967078548417457</c:v>
                </c:pt>
                <c:pt idx="1020">
                  <c:v>1.5955083822413141</c:v>
                </c:pt>
                <c:pt idx="1021">
                  <c:v>1.5943122133272225</c:v>
                </c:pt>
                <c:pt idx="1022">
                  <c:v>1.5939710550363848</c:v>
                </c:pt>
                <c:pt idx="1023">
                  <c:v>1.5931193299508752</c:v>
                </c:pt>
                <c:pt idx="1024">
                  <c:v>1.5922692719736646</c:v>
                </c:pt>
                <c:pt idx="1025">
                  <c:v>1.5917600346881504</c:v>
                </c:pt>
                <c:pt idx="1026">
                  <c:v>1.5915904215315704</c:v>
                </c:pt>
                <c:pt idx="1027">
                  <c:v>1.590912630552165</c:v>
                </c:pt>
                <c:pt idx="1028">
                  <c:v>1.590912630552165</c:v>
                </c:pt>
                <c:pt idx="1029">
                  <c:v>1.5905741313285566</c:v>
                </c:pt>
                <c:pt idx="1030">
                  <c:v>1.5877074906769535</c:v>
                </c:pt>
                <c:pt idx="1031">
                  <c:v>1.5838589688316711</c:v>
                </c:pt>
                <c:pt idx="1032">
                  <c:v>1.5836924129401175</c:v>
                </c:pt>
                <c:pt idx="1033">
                  <c:v>1.5835259208997792</c:v>
                </c:pt>
                <c:pt idx="1034">
                  <c:v>1.5833594926617189</c:v>
                </c:pt>
                <c:pt idx="1035">
                  <c:v>1.5826944167554744</c:v>
                </c:pt>
                <c:pt idx="1036">
                  <c:v>1.5823622603477703</c:v>
                </c:pt>
                <c:pt idx="1037">
                  <c:v>1.582030357785263</c:v>
                </c:pt>
                <c:pt idx="1038">
                  <c:v>1.5808706922580242</c:v>
                </c:pt>
                <c:pt idx="1039">
                  <c:v>1.5803746391122568</c:v>
                </c:pt>
                <c:pt idx="1040">
                  <c:v>1.5800442515102422</c:v>
                </c:pt>
                <c:pt idx="1041">
                  <c:v>1.5785606097799503</c:v>
                </c:pt>
                <c:pt idx="1042">
                  <c:v>1.5779028368682897</c:v>
                </c:pt>
                <c:pt idx="1043">
                  <c:v>1.5762627500176709</c:v>
                </c:pt>
                <c:pt idx="1044">
                  <c:v>1.5749551254486112</c:v>
                </c:pt>
                <c:pt idx="1045">
                  <c:v>1.5747919488613438</c:v>
                </c:pt>
                <c:pt idx="1046">
                  <c:v>1.5728385970740344</c:v>
                </c:pt>
                <c:pt idx="1047">
                  <c:v>1.5726762136427528</c:v>
                </c:pt>
                <c:pt idx="1048">
                  <c:v>1.5718652059712113</c:v>
                </c:pt>
                <c:pt idx="1049">
                  <c:v>1.571379327328061</c:v>
                </c:pt>
                <c:pt idx="1050">
                  <c:v>1.5708939916673035</c:v>
                </c:pt>
                <c:pt idx="1051">
                  <c:v>1.5689580546641146</c:v>
                </c:pt>
                <c:pt idx="1052">
                  <c:v>1.5681539543012746</c:v>
                </c:pt>
                <c:pt idx="1053">
                  <c:v>1.5667103148049744</c:v>
                </c:pt>
                <c:pt idx="1054">
                  <c:v>1.5667103148049744</c:v>
                </c:pt>
                <c:pt idx="1055">
                  <c:v>1.5643148620583702</c:v>
                </c:pt>
                <c:pt idx="1056">
                  <c:v>1.5609832716124872</c:v>
                </c:pt>
                <c:pt idx="1057">
                  <c:v>1.5603515704365263</c:v>
                </c:pt>
                <c:pt idx="1058">
                  <c:v>1.5600360640790951</c:v>
                </c:pt>
                <c:pt idx="1059">
                  <c:v>1.5594057381601691</c:v>
                </c:pt>
                <c:pt idx="1060">
                  <c:v>1.5575202309355514</c:v>
                </c:pt>
                <c:pt idx="1061">
                  <c:v>1.5573634742177682</c:v>
                </c:pt>
                <c:pt idx="1062">
                  <c:v>1.5573634742177682</c:v>
                </c:pt>
                <c:pt idx="1063">
                  <c:v>1.5567370125413049</c:v>
                </c:pt>
                <c:pt idx="1064">
                  <c:v>1.5554867936659571</c:v>
                </c:pt>
                <c:pt idx="1065">
                  <c:v>1.5553307690614755</c:v>
                </c:pt>
                <c:pt idx="1066">
                  <c:v>1.5551748004902524</c:v>
                </c:pt>
                <c:pt idx="1067">
                  <c:v>1.5548630312866958</c:v>
                </c:pt>
                <c:pt idx="1068">
                  <c:v>1.5547072305740282</c:v>
                </c:pt>
                <c:pt idx="1069">
                  <c:v>1.5545514857339502</c:v>
                </c:pt>
                <c:pt idx="1070">
                  <c:v>1.554240163511369</c:v>
                </c:pt>
                <c:pt idx="1071">
                  <c:v>1.5539290642989949</c:v>
                </c:pt>
                <c:pt idx="1072">
                  <c:v>1.5534628329263562</c:v>
                </c:pt>
                <c:pt idx="1073">
                  <c:v>1.5525318690502443</c:v>
                </c:pt>
                <c:pt idx="1074">
                  <c:v>1.5523769022397138</c:v>
                </c:pt>
                <c:pt idx="1075">
                  <c:v>1.5523769022397138</c:v>
                </c:pt>
                <c:pt idx="1076">
                  <c:v>1.5519123333076588</c:v>
                </c:pt>
                <c:pt idx="1077">
                  <c:v>1.5517575873655609</c:v>
                </c:pt>
                <c:pt idx="1078">
                  <c:v>1.5516028965422324</c:v>
                </c:pt>
                <c:pt idx="1079">
                  <c:v>1.5509846836522136</c:v>
                </c:pt>
                <c:pt idx="1080">
                  <c:v>1.5502131530142267</c:v>
                </c:pt>
                <c:pt idx="1081">
                  <c:v>1.5479067509822686</c:v>
                </c:pt>
                <c:pt idx="1082">
                  <c:v>1.5471406642041476</c:v>
                </c:pt>
                <c:pt idx="1083">
                  <c:v>1.5469876088785448</c:v>
                </c:pt>
                <c:pt idx="1084">
                  <c:v>1.5460704079422714</c:v>
                </c:pt>
                <c:pt idx="1085">
                  <c:v>1.5459177292689101</c:v>
                </c:pt>
                <c:pt idx="1086">
                  <c:v>1.5451551399914898</c:v>
                </c:pt>
                <c:pt idx="1087">
                  <c:v>1.5440897596172569</c:v>
                </c:pt>
                <c:pt idx="1088">
                  <c:v>1.5415132362017931</c:v>
                </c:pt>
                <c:pt idx="1089">
                  <c:v>1.541211118289155</c:v>
                </c:pt>
                <c:pt idx="1090">
                  <c:v>1.541060138109674</c:v>
                </c:pt>
                <c:pt idx="1091">
                  <c:v>1.5394028111023985</c:v>
                </c:pt>
                <c:pt idx="1092">
                  <c:v>1.5388017113775068</c:v>
                </c:pt>
                <c:pt idx="1093">
                  <c:v>1.5386515663520171</c:v>
                </c:pt>
                <c:pt idx="1094">
                  <c:v>1.5379016188648442</c:v>
                </c:pt>
                <c:pt idx="1095">
                  <c:v>1.5364055978129998</c:v>
                </c:pt>
                <c:pt idx="1096">
                  <c:v>1.5364055978129998</c:v>
                </c:pt>
                <c:pt idx="1097">
                  <c:v>1.5356595153723327</c:v>
                </c:pt>
                <c:pt idx="1098">
                  <c:v>1.5350635708782674</c:v>
                </c:pt>
                <c:pt idx="1099">
                  <c:v>1.5349147124425673</c:v>
                </c:pt>
                <c:pt idx="1100">
                  <c:v>1.5344684430264504</c:v>
                </c:pt>
                <c:pt idx="1101">
                  <c:v>1.5344684430264504</c:v>
                </c:pt>
                <c:pt idx="1102">
                  <c:v>1.5326879370194479</c:v>
                </c:pt>
                <c:pt idx="1103">
                  <c:v>1.5316526695878427</c:v>
                </c:pt>
                <c:pt idx="1104">
                  <c:v>1.5307672574933879</c:v>
                </c:pt>
                <c:pt idx="1105">
                  <c:v>1.5306198641500748</c:v>
                </c:pt>
                <c:pt idx="1106">
                  <c:v>1.530177984021837</c:v>
                </c:pt>
                <c:pt idx="1107">
                  <c:v>1.5300307905000405</c:v>
                </c:pt>
                <c:pt idx="1108">
                  <c:v>1.528855034839367</c:v>
                </c:pt>
                <c:pt idx="1109">
                  <c:v>1.5287082889410615</c:v>
                </c:pt>
                <c:pt idx="1110">
                  <c:v>1.5287082889410615</c:v>
                </c:pt>
                <c:pt idx="1111">
                  <c:v>1.5281218006927095</c:v>
                </c:pt>
                <c:pt idx="1112">
                  <c:v>1.5279753022997187</c:v>
                </c:pt>
                <c:pt idx="1113">
                  <c:v>1.5276824536831581</c:v>
                </c:pt>
                <c:pt idx="1114">
                  <c:v>1.5269511949114623</c:v>
                </c:pt>
                <c:pt idx="1115">
                  <c:v>1.5269511949114623</c:v>
                </c:pt>
                <c:pt idx="1116">
                  <c:v>1.5266590358140646</c:v>
                </c:pt>
                <c:pt idx="1117">
                  <c:v>1.5265130299354317</c:v>
                </c:pt>
                <c:pt idx="1118">
                  <c:v>1.5265130299354317</c:v>
                </c:pt>
                <c:pt idx="1119">
                  <c:v>1.5250556645346121</c:v>
                </c:pt>
                <c:pt idx="1120">
                  <c:v>1.5241835869686819</c:v>
                </c:pt>
                <c:pt idx="1121">
                  <c:v>1.5240384108075762</c:v>
                </c:pt>
                <c:pt idx="1122">
                  <c:v>1.5238932831598087</c:v>
                </c:pt>
                <c:pt idx="1123">
                  <c:v>1.5223000716678692</c:v>
                </c:pt>
                <c:pt idx="1124">
                  <c:v>1.5220110237491107</c:v>
                </c:pt>
                <c:pt idx="1125">
                  <c:v>1.5214335044061567</c:v>
                </c:pt>
                <c:pt idx="1126">
                  <c:v>1.5198492747267196</c:v>
                </c:pt>
                <c:pt idx="1127">
                  <c:v>1.5198492747267196</c:v>
                </c:pt>
                <c:pt idx="1128">
                  <c:v>1.518557371497695</c:v>
                </c:pt>
                <c:pt idx="1129">
                  <c:v>1.5176982327765571</c:v>
                </c:pt>
                <c:pt idx="1130">
                  <c:v>1.5164127030311059</c:v>
                </c:pt>
                <c:pt idx="1131">
                  <c:v>1.5158425756346192</c:v>
                </c:pt>
                <c:pt idx="1132">
                  <c:v>1.5157001606532141</c:v>
                </c:pt>
                <c:pt idx="1133">
                  <c:v>1.5134278494816436</c:v>
                </c:pt>
                <c:pt idx="1134">
                  <c:v>1.5122961368362737</c:v>
                </c:pt>
                <c:pt idx="1135">
                  <c:v>1.5120136688706065</c:v>
                </c:pt>
                <c:pt idx="1136">
                  <c:v>1.5087784237607169</c:v>
                </c:pt>
                <c:pt idx="1137">
                  <c:v>1.5086383061657274</c:v>
                </c:pt>
                <c:pt idx="1138">
                  <c:v>1.5069604116823487</c:v>
                </c:pt>
                <c:pt idx="1139">
                  <c:v>1.5069604116823487</c:v>
                </c:pt>
                <c:pt idx="1140">
                  <c:v>1.5059846252428561</c:v>
                </c:pt>
                <c:pt idx="1141">
                  <c:v>1.5055671012736014</c:v>
                </c:pt>
                <c:pt idx="1142">
                  <c:v>1.505149978319906</c:v>
                </c:pt>
                <c:pt idx="1143">
                  <c:v>1.5044556624535514</c:v>
                </c:pt>
                <c:pt idx="1144">
                  <c:v>1.5037624548332647</c:v>
                </c:pt>
                <c:pt idx="1145">
                  <c:v>1.5030703519267852</c:v>
                </c:pt>
                <c:pt idx="1146">
                  <c:v>1.5029320636014951</c:v>
                </c:pt>
                <c:pt idx="1147">
                  <c:v>1.5027938192960455</c:v>
                </c:pt>
                <c:pt idx="1148">
                  <c:v>1.5019652763129729</c:v>
                </c:pt>
                <c:pt idx="1149">
                  <c:v>1.5012760292520952</c:v>
                </c:pt>
                <c:pt idx="1150">
                  <c:v>1.5004503740948509</c:v>
                </c:pt>
                <c:pt idx="1151">
                  <c:v>1.4997635251743611</c:v>
                </c:pt>
                <c:pt idx="1152">
                  <c:v>1.4997635251743611</c:v>
                </c:pt>
                <c:pt idx="1153">
                  <c:v>1.4960731958064895</c:v>
                </c:pt>
                <c:pt idx="1154">
                  <c:v>1.4960731958064895</c:v>
                </c:pt>
                <c:pt idx="1155">
                  <c:v>1.4960731958064895</c:v>
                </c:pt>
                <c:pt idx="1156">
                  <c:v>1.4947143258558677</c:v>
                </c:pt>
                <c:pt idx="1157">
                  <c:v>1.4943074925877999</c:v>
                </c:pt>
                <c:pt idx="1158">
                  <c:v>1.4937656403878741</c:v>
                </c:pt>
                <c:pt idx="1159">
                  <c:v>1.4930892744484821</c:v>
                </c:pt>
                <c:pt idx="1160">
                  <c:v>1.4929541275726743</c:v>
                </c:pt>
                <c:pt idx="1161">
                  <c:v>1.4924139602369892</c:v>
                </c:pt>
                <c:pt idx="1162">
                  <c:v>1.4924139602369892</c:v>
                </c:pt>
                <c:pt idx="1163">
                  <c:v>1.4922790233143863</c:v>
                </c:pt>
                <c:pt idx="1164">
                  <c:v>1.4920092751803087</c:v>
                </c:pt>
                <c:pt idx="1165">
                  <c:v>1.4920092751803087</c:v>
                </c:pt>
                <c:pt idx="1166">
                  <c:v>1.4905286478974513</c:v>
                </c:pt>
                <c:pt idx="1167">
                  <c:v>1.4903942953884439</c:v>
                </c:pt>
                <c:pt idx="1168">
                  <c:v>1.4899914870597653</c:v>
                </c:pt>
                <c:pt idx="1169">
                  <c:v>1.4899914870597653</c:v>
                </c:pt>
                <c:pt idx="1170">
                  <c:v>1.4897231555826451</c:v>
                </c:pt>
                <c:pt idx="1171">
                  <c:v>1.4895890519898229</c:v>
                </c:pt>
                <c:pt idx="1172">
                  <c:v>1.48932096896779</c:v>
                </c:pt>
                <c:pt idx="1173">
                  <c:v>1.4887852988636119</c:v>
                </c:pt>
                <c:pt idx="1174">
                  <c:v>1.4877159367181463</c:v>
                </c:pt>
                <c:pt idx="1175">
                  <c:v>1.4853194558750182</c:v>
                </c:pt>
                <c:pt idx="1176">
                  <c:v>1.4851867050007146</c:v>
                </c:pt>
                <c:pt idx="1177">
                  <c:v>1.4845235586176242</c:v>
                </c:pt>
                <c:pt idx="1178">
                  <c:v>1.4845235586176242</c:v>
                </c:pt>
                <c:pt idx="1179">
                  <c:v>1.4833324409009572</c:v>
                </c:pt>
                <c:pt idx="1180">
                  <c:v>1.4829361265173453</c:v>
                </c:pt>
                <c:pt idx="1181">
                  <c:v>1.4826721177056263</c:v>
                </c:pt>
                <c:pt idx="1182">
                  <c:v>1.4810914263085859</c:v>
                </c:pt>
                <c:pt idx="1183">
                  <c:v>1.4806971507645714</c:v>
                </c:pt>
                <c:pt idx="1184">
                  <c:v>1.4796474959166821</c:v>
                </c:pt>
                <c:pt idx="1185">
                  <c:v>1.4793854781217641</c:v>
                </c:pt>
                <c:pt idx="1186">
                  <c:v>1.478992747591396</c:v>
                </c:pt>
                <c:pt idx="1187">
                  <c:v>1.4786003718846243</c:v>
                </c:pt>
                <c:pt idx="1188">
                  <c:v>1.4766437933452072</c:v>
                </c:pt>
                <c:pt idx="1189">
                  <c:v>1.4750848524601332</c:v>
                </c:pt>
                <c:pt idx="1190">
                  <c:v>1.4741780478433373</c:v>
                </c:pt>
                <c:pt idx="1191">
                  <c:v>1.4731440128741253</c:v>
                </c:pt>
                <c:pt idx="1192">
                  <c:v>1.4730149314400043</c:v>
                </c:pt>
                <c:pt idx="1193">
                  <c:v>1.4727568836119114</c:v>
                </c:pt>
                <c:pt idx="1194">
                  <c:v>1.4718549217468937</c:v>
                </c:pt>
                <c:pt idx="1195">
                  <c:v>1.470441326978837</c:v>
                </c:pt>
                <c:pt idx="1196">
                  <c:v>1.4699284311626217</c:v>
                </c:pt>
                <c:pt idx="1197">
                  <c:v>1.4696722102219137</c:v>
                </c:pt>
                <c:pt idx="1198">
                  <c:v>1.4683933680672778</c:v>
                </c:pt>
                <c:pt idx="1199">
                  <c:v>1.4683933680672778</c:v>
                </c:pt>
                <c:pt idx="1200">
                  <c:v>1.4667364832212852</c:v>
                </c:pt>
                <c:pt idx="1201">
                  <c:v>1.4649591867488394</c:v>
                </c:pt>
                <c:pt idx="1202">
                  <c:v>1.4645792819438266</c:v>
                </c:pt>
                <c:pt idx="1203">
                  <c:v>1.4644527208233322</c:v>
                </c:pt>
                <c:pt idx="1204">
                  <c:v>1.4634415574284698</c:v>
                </c:pt>
                <c:pt idx="1205">
                  <c:v>1.4626847268879903</c:v>
                </c:pt>
                <c:pt idx="1206">
                  <c:v>1.4623068056326092</c:v>
                </c:pt>
                <c:pt idx="1207">
                  <c:v>1.4618034216505458</c:v>
                </c:pt>
                <c:pt idx="1208">
                  <c:v>1.4614262661931443</c:v>
                </c:pt>
                <c:pt idx="1209">
                  <c:v>1.4605475084505393</c:v>
                </c:pt>
                <c:pt idx="1210">
                  <c:v>1.4589202322233712</c:v>
                </c:pt>
                <c:pt idx="1211">
                  <c:v>1.4576726172260257</c:v>
                </c:pt>
                <c:pt idx="1212">
                  <c:v>1.4576726172260257</c:v>
                </c:pt>
                <c:pt idx="1213">
                  <c:v>1.4575480526240234</c:v>
                </c:pt>
                <c:pt idx="1214">
                  <c:v>1.4572990305518891</c:v>
                </c:pt>
                <c:pt idx="1215">
                  <c:v>1.4570501511858212</c:v>
                </c:pt>
                <c:pt idx="1216">
                  <c:v>1.4568014143623533</c:v>
                </c:pt>
                <c:pt idx="1217">
                  <c:v>1.456677099353088</c:v>
                </c:pt>
                <c:pt idx="1218">
                  <c:v>1.4551880882422239</c:v>
                </c:pt>
                <c:pt idx="1219">
                  <c:v>1.4544454927659352</c:v>
                </c:pt>
                <c:pt idx="1220">
                  <c:v>1.4535807331648083</c:v>
                </c:pt>
                <c:pt idx="1221">
                  <c:v>1.4533339749298158</c:v>
                </c:pt>
                <c:pt idx="1222">
                  <c:v>1.4519793050944692</c:v>
                </c:pt>
                <c:pt idx="1223">
                  <c:v>1.4514877436589644</c:v>
                </c:pt>
                <c:pt idx="1224">
                  <c:v>1.448672011996154</c:v>
                </c:pt>
                <c:pt idx="1225">
                  <c:v>1.4484280263257463</c:v>
                </c:pt>
                <c:pt idx="1226">
                  <c:v>1.4481841776489843</c:v>
                </c:pt>
                <c:pt idx="1227">
                  <c:v>1.4476968906616461</c:v>
                </c:pt>
                <c:pt idx="1228">
                  <c:v>1.4467239538629006</c:v>
                </c:pt>
                <c:pt idx="1229">
                  <c:v>1.4453897147738359</c:v>
                </c:pt>
                <c:pt idx="1230">
                  <c:v>1.4452686233240335</c:v>
                </c:pt>
                <c:pt idx="1231">
                  <c:v>1.4450265416667603</c:v>
                </c:pt>
                <c:pt idx="1232">
                  <c:v>1.4446636720047332</c:v>
                </c:pt>
                <c:pt idx="1233">
                  <c:v>1.4440595621814889</c:v>
                </c:pt>
                <c:pt idx="1234">
                  <c:v>1.4438181533470889</c:v>
                </c:pt>
                <c:pt idx="1235">
                  <c:v>1.4434562915164855</c:v>
                </c:pt>
                <c:pt idx="1236">
                  <c:v>1.442853857681637</c:v>
                </c:pt>
                <c:pt idx="1237">
                  <c:v>1.4427334711300959</c:v>
                </c:pt>
                <c:pt idx="1238">
                  <c:v>1.4418916983694503</c:v>
                </c:pt>
                <c:pt idx="1239">
                  <c:v>1.4416514912383802</c:v>
                </c:pt>
                <c:pt idx="1240">
                  <c:v>1.4408118109952246</c:v>
                </c:pt>
                <c:pt idx="1241">
                  <c:v>1.4400933749638876</c:v>
                </c:pt>
                <c:pt idx="1242">
                  <c:v>1.4397346021372852</c:v>
                </c:pt>
                <c:pt idx="1243">
                  <c:v>1.4390179444137645</c:v>
                </c:pt>
                <c:pt idx="1244">
                  <c:v>1.4388986163509441</c:v>
                </c:pt>
                <c:pt idx="1245">
                  <c:v>1.4369938129382063</c:v>
                </c:pt>
                <c:pt idx="1246">
                  <c:v>1.4365189146055892</c:v>
                </c:pt>
                <c:pt idx="1247">
                  <c:v>1.4360445350041873</c:v>
                </c:pt>
                <c:pt idx="1248">
                  <c:v>1.4359260210228533</c:v>
                </c:pt>
                <c:pt idx="1249">
                  <c:v>1.4355706730020166</c:v>
                </c:pt>
                <c:pt idx="1250">
                  <c:v>1.4355706730020166</c:v>
                </c:pt>
                <c:pt idx="1251">
                  <c:v>1.4353339357479107</c:v>
                </c:pt>
                <c:pt idx="1252">
                  <c:v>1.4341521813264824</c:v>
                </c:pt>
                <c:pt idx="1253">
                  <c:v>1.4337982811450871</c:v>
                </c:pt>
                <c:pt idx="1254">
                  <c:v>1.4337982811450871</c:v>
                </c:pt>
                <c:pt idx="1255">
                  <c:v>1.4333268623938835</c:v>
                </c:pt>
                <c:pt idx="1256">
                  <c:v>1.4325031088957774</c:v>
                </c:pt>
                <c:pt idx="1257">
                  <c:v>1.432268037451931</c:v>
                </c:pt>
                <c:pt idx="1258">
                  <c:v>1.4320330931768457</c:v>
                </c:pt>
                <c:pt idx="1259">
                  <c:v>1.4303920324531756</c:v>
                </c:pt>
                <c:pt idx="1260">
                  <c:v>1.4264322269607814</c:v>
                </c:pt>
                <c:pt idx="1261">
                  <c:v>1.4252744164059266</c:v>
                </c:pt>
                <c:pt idx="1262">
                  <c:v>1.4251588049366153</c:v>
                </c:pt>
                <c:pt idx="1263">
                  <c:v>1.4249276742861876</c:v>
                </c:pt>
                <c:pt idx="1264">
                  <c:v>1.42458120878564</c:v>
                </c:pt>
                <c:pt idx="1265">
                  <c:v>1.4243503852447807</c:v>
                </c:pt>
                <c:pt idx="1266">
                  <c:v>1.4236586497942072</c:v>
                </c:pt>
                <c:pt idx="1267">
                  <c:v>1.4234283159347092</c:v>
                </c:pt>
                <c:pt idx="1268">
                  <c:v>1.423083044034793</c:v>
                </c:pt>
                <c:pt idx="1269">
                  <c:v>1.421819390372222</c:v>
                </c:pt>
                <c:pt idx="1270">
                  <c:v>1.4210171572972095</c:v>
                </c:pt>
                <c:pt idx="1271">
                  <c:v>1.4202164033831899</c:v>
                </c:pt>
                <c:pt idx="1272">
                  <c:v>1.4202164033831899</c:v>
                </c:pt>
                <c:pt idx="1273">
                  <c:v>1.4197594917346237</c:v>
                </c:pt>
                <c:pt idx="1274">
                  <c:v>1.4186193112900132</c:v>
                </c:pt>
                <c:pt idx="1275">
                  <c:v>1.4180503416266821</c:v>
                </c:pt>
                <c:pt idx="1276">
                  <c:v>1.4164611807456478</c:v>
                </c:pt>
                <c:pt idx="1277">
                  <c:v>1.4152166210034922</c:v>
                </c:pt>
                <c:pt idx="1278">
                  <c:v>1.4152166210034922</c:v>
                </c:pt>
                <c:pt idx="1279">
                  <c:v>1.4148778136931845</c:v>
                </c:pt>
                <c:pt idx="1280">
                  <c:v>1.4139756176130243</c:v>
                </c:pt>
                <c:pt idx="1281">
                  <c:v>1.4137503611339581</c:v>
                </c:pt>
                <c:pt idx="1282">
                  <c:v>1.4126258279269346</c:v>
                </c:pt>
                <c:pt idx="1283">
                  <c:v>1.4112802203999435</c:v>
                </c:pt>
                <c:pt idx="1284">
                  <c:v>1.411056357259985</c:v>
                </c:pt>
                <c:pt idx="1285">
                  <c:v>1.4100503986742923</c:v>
                </c:pt>
                <c:pt idx="1286">
                  <c:v>1.4099387691962575</c:v>
                </c:pt>
                <c:pt idx="1287">
                  <c:v>1.4098271684036856</c:v>
                </c:pt>
                <c:pt idx="1288">
                  <c:v>1.4087127349415007</c:v>
                </c:pt>
                <c:pt idx="1289">
                  <c:v>1.4086014487187513</c:v>
                </c:pt>
                <c:pt idx="1290">
                  <c:v>1.4082677610481644</c:v>
                </c:pt>
                <c:pt idx="1291">
                  <c:v>1.4078232426041331</c:v>
                </c:pt>
                <c:pt idx="1292">
                  <c:v>1.4077121840478692</c:v>
                </c:pt>
                <c:pt idx="1293">
                  <c:v>1.4076011538844362</c:v>
                </c:pt>
                <c:pt idx="1294">
                  <c:v>1.4072682336060378</c:v>
                </c:pt>
                <c:pt idx="1295">
                  <c:v>1.4069355683412825</c:v>
                </c:pt>
                <c:pt idx="1296">
                  <c:v>1.4062710012920892</c:v>
                </c:pt>
                <c:pt idx="1297">
                  <c:v>1.4060497047360125</c:v>
                </c:pt>
                <c:pt idx="1298">
                  <c:v>1.4054969561799109</c:v>
                </c:pt>
                <c:pt idx="1299">
                  <c:v>1.4052760535902533</c:v>
                </c:pt>
                <c:pt idx="1300">
                  <c:v>1.4048345852097703</c:v>
                </c:pt>
                <c:pt idx="1301">
                  <c:v>1.4047242881979005</c:v>
                </c:pt>
                <c:pt idx="1302">
                  <c:v>1.4046140191908583</c:v>
                </c:pt>
                <c:pt idx="1303">
                  <c:v>1.4045037781744258</c:v>
                </c:pt>
                <c:pt idx="1304">
                  <c:v>1.4029633350223465</c:v>
                </c:pt>
                <c:pt idx="1305">
                  <c:v>1.4028535121663046</c:v>
                </c:pt>
                <c:pt idx="1306">
                  <c:v>1.4026339497339722</c:v>
                </c:pt>
                <c:pt idx="1307">
                  <c:v>1.4024144982477953</c:v>
                </c:pt>
                <c:pt idx="1308">
                  <c:v>1.401209493236885</c:v>
                </c:pt>
                <c:pt idx="1309">
                  <c:v>1.4005536242747243</c:v>
                </c:pt>
                <c:pt idx="1310">
                  <c:v>1.4001169279263121</c:v>
                </c:pt>
                <c:pt idx="1311">
                  <c:v>1.3998987443086093</c:v>
                </c:pt>
                <c:pt idx="1312">
                  <c:v>1.3998987443086093</c:v>
                </c:pt>
                <c:pt idx="1313">
                  <c:v>1.3993537643376055</c:v>
                </c:pt>
                <c:pt idx="1314">
                  <c:v>1.3973974795797435</c:v>
                </c:pt>
                <c:pt idx="1315">
                  <c:v>1.3969639437494783</c:v>
                </c:pt>
                <c:pt idx="1316">
                  <c:v>1.3953420279521291</c:v>
                </c:pt>
                <c:pt idx="1317">
                  <c:v>1.3949105381184195</c:v>
                </c:pt>
                <c:pt idx="1318">
                  <c:v>1.3941564609419108</c:v>
                </c:pt>
                <c:pt idx="1319">
                  <c:v>1.3941564609419108</c:v>
                </c:pt>
                <c:pt idx="1320">
                  <c:v>1.3941564609419108</c:v>
                </c:pt>
                <c:pt idx="1321">
                  <c:v>1.3939412505896855</c:v>
                </c:pt>
                <c:pt idx="1322">
                  <c:v>1.3939412505896855</c:v>
                </c:pt>
                <c:pt idx="1323">
                  <c:v>1.3932962586663258</c:v>
                </c:pt>
                <c:pt idx="1324">
                  <c:v>1.39211625564301</c:v>
                </c:pt>
                <c:pt idx="1325">
                  <c:v>1.3920091414528251</c:v>
                </c:pt>
                <c:pt idx="1326">
                  <c:v>1.3910463007241372</c:v>
                </c:pt>
                <c:pt idx="1327">
                  <c:v>1.3884891128733436</c:v>
                </c:pt>
                <c:pt idx="1328">
                  <c:v>1.3878521616735131</c:v>
                </c:pt>
                <c:pt idx="1329">
                  <c:v>1.3874280459348238</c:v>
                </c:pt>
                <c:pt idx="1330">
                  <c:v>1.3871102307125154</c:v>
                </c:pt>
                <c:pt idx="1331">
                  <c:v>1.3867926478962402</c:v>
                </c:pt>
                <c:pt idx="1332">
                  <c:v>1.3857357126412948</c:v>
                </c:pt>
                <c:pt idx="1333">
                  <c:v>1.3855246339096046</c:v>
                </c:pt>
                <c:pt idx="1334">
                  <c:v>1.3852082080435826</c:v>
                </c:pt>
                <c:pt idx="1335">
                  <c:v>1.3848920125568058</c:v>
                </c:pt>
                <c:pt idx="1336">
                  <c:v>1.3847866651986416</c:v>
                </c:pt>
                <c:pt idx="1337">
                  <c:v>1.3842603113808452</c:v>
                </c:pt>
                <c:pt idx="1338">
                  <c:v>1.3835244861114346</c:v>
                </c:pt>
                <c:pt idx="1339">
                  <c:v>1.3834194699141138</c:v>
                </c:pt>
                <c:pt idx="1340">
                  <c:v>1.3826850667017063</c:v>
                </c:pt>
                <c:pt idx="1341">
                  <c:v>1.3819519032879073</c:v>
                </c:pt>
                <c:pt idx="1342">
                  <c:v>1.3817426551595986</c:v>
                </c:pt>
                <c:pt idx="1343">
                  <c:v>1.3815335078009197</c:v>
                </c:pt>
                <c:pt idx="1344">
                  <c:v>1.3794475552705647</c:v>
                </c:pt>
                <c:pt idx="1345">
                  <c:v>1.3791355247348789</c:v>
                </c:pt>
                <c:pt idx="1346">
                  <c:v>1.3783045376707213</c:v>
                </c:pt>
                <c:pt idx="1347">
                  <c:v>1.3780970391087695</c:v>
                </c:pt>
                <c:pt idx="1348">
                  <c:v>1.3777859770337046</c:v>
                </c:pt>
                <c:pt idx="1349">
                  <c:v>1.3775787260243297</c:v>
                </c:pt>
                <c:pt idx="1350">
                  <c:v>1.3766473184620081</c:v>
                </c:pt>
                <c:pt idx="1351">
                  <c:v>1.3762339998660691</c:v>
                </c:pt>
                <c:pt idx="1352">
                  <c:v>1.3758210742519776</c:v>
                </c:pt>
                <c:pt idx="1353">
                  <c:v>1.3745846478455919</c:v>
                </c:pt>
                <c:pt idx="1354">
                  <c:v>1.3744817710283623</c:v>
                </c:pt>
                <c:pt idx="1355">
                  <c:v>1.3737623148530995</c:v>
                </c:pt>
                <c:pt idx="1356">
                  <c:v>1.3737623148530995</c:v>
                </c:pt>
                <c:pt idx="1357">
                  <c:v>1.3731465853332743</c:v>
                </c:pt>
                <c:pt idx="1358">
                  <c:v>1.3718154919265875</c:v>
                </c:pt>
                <c:pt idx="1359">
                  <c:v>1.3713046172859766</c:v>
                </c:pt>
                <c:pt idx="1360">
                  <c:v>1.3709983807130082</c:v>
                </c:pt>
                <c:pt idx="1361">
                  <c:v>1.370692359926251</c:v>
                </c:pt>
                <c:pt idx="1362">
                  <c:v>1.3705904008972811</c:v>
                </c:pt>
                <c:pt idx="1363">
                  <c:v>1.3700809644964582</c:v>
                </c:pt>
                <c:pt idx="1364">
                  <c:v>1.3693687559795</c:v>
                </c:pt>
                <c:pt idx="1365">
                  <c:v>1.3692671071828035</c:v>
                </c:pt>
                <c:pt idx="1366">
                  <c:v>1.3681505378401819</c:v>
                </c:pt>
                <c:pt idx="1367">
                  <c:v>1.3681505378401819</c:v>
                </c:pt>
                <c:pt idx="1368">
                  <c:v>1.3681505378401819</c:v>
                </c:pt>
                <c:pt idx="1369">
                  <c:v>1.3679478332941901</c:v>
                </c:pt>
                <c:pt idx="1370">
                  <c:v>1.3666325548829932</c:v>
                </c:pt>
                <c:pt idx="1371">
                  <c:v>1.3664305574459081</c:v>
                </c:pt>
                <c:pt idx="1372">
                  <c:v>1.3634118162701576</c:v>
                </c:pt>
                <c:pt idx="1373">
                  <c:v>1.3630108981877709</c:v>
                </c:pt>
                <c:pt idx="1374">
                  <c:v>1.3618103598091629</c:v>
                </c:pt>
                <c:pt idx="1375">
                  <c:v>1.361610592334664</c:v>
                </c:pt>
                <c:pt idx="1376">
                  <c:v>1.3612113328426017</c:v>
                </c:pt>
                <c:pt idx="1377">
                  <c:v>1.3600157519584115</c:v>
                </c:pt>
                <c:pt idx="1378">
                  <c:v>1.3600157519584115</c:v>
                </c:pt>
                <c:pt idx="1379">
                  <c:v>1.3597173703033192</c:v>
                </c:pt>
                <c:pt idx="1380">
                  <c:v>1.3594191935103475</c:v>
                </c:pt>
                <c:pt idx="1381">
                  <c:v>1.3594191935103475</c:v>
                </c:pt>
                <c:pt idx="1382">
                  <c:v>1.3586250548078744</c:v>
                </c:pt>
                <c:pt idx="1383">
                  <c:v>1.3581294545236873</c:v>
                </c:pt>
                <c:pt idx="1384">
                  <c:v>1.3573376685579646</c:v>
                </c:pt>
                <c:pt idx="1385">
                  <c:v>1.3568435343802938</c:v>
                </c:pt>
                <c:pt idx="1386">
                  <c:v>1.3562513145404742</c:v>
                </c:pt>
                <c:pt idx="1387">
                  <c:v>1.3562513145404742</c:v>
                </c:pt>
                <c:pt idx="1388">
                  <c:v>1.3556599011736774</c:v>
                </c:pt>
                <c:pt idx="1389">
                  <c:v>1.355364496231847</c:v>
                </c:pt>
                <c:pt idx="1390">
                  <c:v>1.3548726007416088</c:v>
                </c:pt>
                <c:pt idx="1391">
                  <c:v>1.3547742884645839</c:v>
                </c:pt>
                <c:pt idx="1392">
                  <c:v>1.3545777306509081</c:v>
                </c:pt>
                <c:pt idx="1393">
                  <c:v>1.3542830606303962</c:v>
                </c:pt>
                <c:pt idx="1394">
                  <c:v>1.3537923877933149</c:v>
                </c:pt>
                <c:pt idx="1395">
                  <c:v>1.3532043112215306</c:v>
                </c:pt>
                <c:pt idx="1396">
                  <c:v>1.3527148549746333</c:v>
                </c:pt>
                <c:pt idx="1397">
                  <c:v>1.3519328705510654</c:v>
                </c:pt>
                <c:pt idx="1398">
                  <c:v>1.3516399890190685</c:v>
                </c:pt>
                <c:pt idx="1399">
                  <c:v>1.3505677767583835</c:v>
                </c:pt>
                <c:pt idx="1400">
                  <c:v>1.3494011018273431</c:v>
                </c:pt>
                <c:pt idx="1401">
                  <c:v>1.3479471517518951</c:v>
                </c:pt>
                <c:pt idx="1402">
                  <c:v>1.3465945093354987</c:v>
                </c:pt>
                <c:pt idx="1403">
                  <c:v>1.3464016181567102</c:v>
                </c:pt>
                <c:pt idx="1404">
                  <c:v>1.3463052046849182</c:v>
                </c:pt>
                <c:pt idx="1405">
                  <c:v>1.3462088126121881</c:v>
                </c:pt>
                <c:pt idx="1406">
                  <c:v>1.3453422453504753</c:v>
                </c:pt>
                <c:pt idx="1407">
                  <c:v>1.344381416458778</c:v>
                </c:pt>
                <c:pt idx="1408">
                  <c:v>1.3438059378208143</c:v>
                </c:pt>
                <c:pt idx="1409">
                  <c:v>1.3437100988086403</c:v>
                </c:pt>
                <c:pt idx="1410">
                  <c:v>1.3425616772970375</c:v>
                </c:pt>
                <c:pt idx="1411">
                  <c:v>1.3424661124420139</c:v>
                </c:pt>
                <c:pt idx="1412">
                  <c:v>1.341511618690983</c:v>
                </c:pt>
                <c:pt idx="1413">
                  <c:v>1.341511618690983</c:v>
                </c:pt>
                <c:pt idx="1414">
                  <c:v>1.3413209714175511</c:v>
                </c:pt>
                <c:pt idx="1415">
                  <c:v>1.3412256791556432</c:v>
                </c:pt>
                <c:pt idx="1416">
                  <c:v>1.3409399277590617</c:v>
                </c:pt>
                <c:pt idx="1417">
                  <c:v>1.3408447190593702</c:v>
                </c:pt>
                <c:pt idx="1418">
                  <c:v>1.3407495312273392</c:v>
                </c:pt>
                <c:pt idx="1419">
                  <c:v>1.3404640928457836</c:v>
                </c:pt>
                <c:pt idx="1420">
                  <c:v>1.340178841944295</c:v>
                </c:pt>
                <c:pt idx="1421">
                  <c:v>1.3395139842150321</c:v>
                </c:pt>
                <c:pt idx="1422">
                  <c:v>1.3393242116614759</c:v>
                </c:pt>
                <c:pt idx="1423">
                  <c:v>1.3380927072339792</c:v>
                </c:pt>
                <c:pt idx="1424">
                  <c:v>1.3376199799837525</c:v>
                </c:pt>
                <c:pt idx="1425">
                  <c:v>1.3375254962496903</c:v>
                </c:pt>
                <c:pt idx="1426">
                  <c:v>1.3374310330667398</c:v>
                </c:pt>
                <c:pt idx="1427">
                  <c:v>1.3373365904259624</c:v>
                </c:pt>
                <c:pt idx="1428">
                  <c:v>1.3365817877473203</c:v>
                </c:pt>
                <c:pt idx="1429">
                  <c:v>1.3363932918754797</c:v>
                </c:pt>
                <c:pt idx="1430">
                  <c:v>1.3361107013773386</c:v>
                </c:pt>
                <c:pt idx="1431">
                  <c:v>1.3361107013773386</c:v>
                </c:pt>
                <c:pt idx="1432">
                  <c:v>1.3357341998523249</c:v>
                </c:pt>
                <c:pt idx="1433">
                  <c:v>1.3352640314812949</c:v>
                </c:pt>
                <c:pt idx="1434">
                  <c:v>1.3349821745875274</c:v>
                </c:pt>
                <c:pt idx="1435">
                  <c:v>1.3345128192171893</c:v>
                </c:pt>
                <c:pt idx="1436">
                  <c:v>1.3342314492806202</c:v>
                </c:pt>
                <c:pt idx="1437">
                  <c:v>1.3342314492806202</c:v>
                </c:pt>
                <c:pt idx="1438">
                  <c:v>1.333950261519484</c:v>
                </c:pt>
                <c:pt idx="1439">
                  <c:v>1.3330142816703394</c:v>
                </c:pt>
                <c:pt idx="1440">
                  <c:v>1.330497165895657</c:v>
                </c:pt>
                <c:pt idx="1441">
                  <c:v>1.3303112919437921</c:v>
                </c:pt>
                <c:pt idx="1442">
                  <c:v>1.3301254975101975</c:v>
                </c:pt>
                <c:pt idx="1443">
                  <c:v>1.330032630091496</c:v>
                </c:pt>
                <c:pt idx="1444">
                  <c:v>1.3292904047762029</c:v>
                </c:pt>
                <c:pt idx="1445">
                  <c:v>1.329197715739056</c:v>
                </c:pt>
                <c:pt idx="1446">
                  <c:v>1.3289197672611506</c:v>
                </c:pt>
                <c:pt idx="1447">
                  <c:v>1.3283644033978703</c:v>
                </c:pt>
                <c:pt idx="1448">
                  <c:v>1.328179439816751</c:v>
                </c:pt>
                <c:pt idx="1449">
                  <c:v>1.3275326869319179</c:v>
                </c:pt>
                <c:pt idx="1450">
                  <c:v>1.3267947182209547</c:v>
                </c:pt>
                <c:pt idx="1451">
                  <c:v>1.3265183029266527</c:v>
                </c:pt>
                <c:pt idx="1452">
                  <c:v>1.3261500226570506</c:v>
                </c:pt>
                <c:pt idx="1453">
                  <c:v>1.325414397697086</c:v>
                </c:pt>
                <c:pt idx="1454">
                  <c:v>1.324771746406936</c:v>
                </c:pt>
                <c:pt idx="1455">
                  <c:v>1.3236722661186797</c:v>
                </c:pt>
                <c:pt idx="1456">
                  <c:v>1.3233063903751334</c:v>
                </c:pt>
                <c:pt idx="1457">
                  <c:v>1.3223930472795069</c:v>
                </c:pt>
                <c:pt idx="1458">
                  <c:v>1.321208565633756</c:v>
                </c:pt>
                <c:pt idx="1459">
                  <c:v>1.321208565633756</c:v>
                </c:pt>
                <c:pt idx="1460">
                  <c:v>1.3204812563042105</c:v>
                </c:pt>
                <c:pt idx="1461">
                  <c:v>1.3202088290196456</c:v>
                </c:pt>
                <c:pt idx="1462">
                  <c:v>1.3201180578871377</c:v>
                </c:pt>
                <c:pt idx="1463">
                  <c:v>1.3199365725180514</c:v>
                </c:pt>
                <c:pt idx="1464">
                  <c:v>1.3186682940308343</c:v>
                </c:pt>
                <c:pt idx="1465">
                  <c:v>1.3183066079954358</c:v>
                </c:pt>
                <c:pt idx="1466">
                  <c:v>1.3181258778713532</c:v>
                </c:pt>
                <c:pt idx="1467">
                  <c:v>1.3169529617611504</c:v>
                </c:pt>
                <c:pt idx="1468">
                  <c:v>1.3166827380781174</c:v>
                </c:pt>
                <c:pt idx="1469">
                  <c:v>1.3160528692484879</c:v>
                </c:pt>
                <c:pt idx="1470">
                  <c:v>1.3159629625134803</c:v>
                </c:pt>
                <c:pt idx="1471">
                  <c:v>1.3156933539283684</c:v>
                </c:pt>
                <c:pt idx="1472">
                  <c:v>1.3156933539283684</c:v>
                </c:pt>
                <c:pt idx="1473">
                  <c:v>1.3150649173591102</c:v>
                </c:pt>
                <c:pt idx="1474">
                  <c:v>1.3147062186132159</c:v>
                </c:pt>
                <c:pt idx="1475">
                  <c:v>1.3142582613977363</c:v>
                </c:pt>
                <c:pt idx="1476">
                  <c:v>1.3135424895308883</c:v>
                </c:pt>
                <c:pt idx="1477">
                  <c:v>1.3134531009369936</c:v>
                </c:pt>
                <c:pt idx="1478">
                  <c:v>1.3130064337353216</c:v>
                </c:pt>
                <c:pt idx="1479">
                  <c:v>1.3118472444084337</c:v>
                </c:pt>
                <c:pt idx="1480">
                  <c:v>1.3115801779972893</c:v>
                </c:pt>
                <c:pt idx="1481">
                  <c:v>1.3110465373625821</c:v>
                </c:pt>
                <c:pt idx="1482">
                  <c:v>1.3106023371787177</c:v>
                </c:pt>
                <c:pt idx="1483">
                  <c:v>1.3105135516357522</c:v>
                </c:pt>
                <c:pt idx="1484">
                  <c:v>1.3102473038608433</c:v>
                </c:pt>
                <c:pt idx="1485">
                  <c:v>1.3101585908624953</c:v>
                </c:pt>
                <c:pt idx="1486">
                  <c:v>1.308830065868396</c:v>
                </c:pt>
                <c:pt idx="1487">
                  <c:v>1.3066248489748147</c:v>
                </c:pt>
                <c:pt idx="1488">
                  <c:v>1.3052193639879384</c:v>
                </c:pt>
                <c:pt idx="1489">
                  <c:v>1.3051316720175439</c:v>
                </c:pt>
                <c:pt idx="1490">
                  <c:v>1.3044307729638145</c:v>
                </c:pt>
                <c:pt idx="1491">
                  <c:v>1.3040807471686</c:v>
                </c:pt>
                <c:pt idx="1492">
                  <c:v>1.3029451077274257</c:v>
                </c:pt>
                <c:pt idx="1493">
                  <c:v>1.3015514619846711</c:v>
                </c:pt>
                <c:pt idx="1494">
                  <c:v>1.3015514619846711</c:v>
                </c:pt>
                <c:pt idx="1495">
                  <c:v>1.3011168632474097</c:v>
                </c:pt>
                <c:pt idx="1496">
                  <c:v>1.2988639339074735</c:v>
                </c:pt>
                <c:pt idx="1497">
                  <c:v>1.2986911147719247</c:v>
                </c:pt>
                <c:pt idx="1498">
                  <c:v>1.2956778591777647</c:v>
                </c:pt>
                <c:pt idx="1499">
                  <c:v>1.2955063029907012</c:v>
                </c:pt>
                <c:pt idx="1500">
                  <c:v>1.2951633937885962</c:v>
                </c:pt>
                <c:pt idx="1501">
                  <c:v>1.2948207551263238</c:v>
                </c:pt>
                <c:pt idx="1502">
                  <c:v>1.2942217871714023</c:v>
                </c:pt>
                <c:pt idx="1503">
                  <c:v>1.2941362877160807</c:v>
                </c:pt>
                <c:pt idx="1504">
                  <c:v>1.2937090427412365</c:v>
                </c:pt>
                <c:pt idx="1505">
                  <c:v>1.2936236441603099</c:v>
                </c:pt>
                <c:pt idx="1506">
                  <c:v>1.2931116050183822</c:v>
                </c:pt>
                <c:pt idx="1507">
                  <c:v>1.2927705806727059</c:v>
                </c:pt>
                <c:pt idx="1508">
                  <c:v>1.2926853664112918</c:v>
                </c:pt>
                <c:pt idx="1509">
                  <c:v>1.2924298239020637</c:v>
                </c:pt>
                <c:pt idx="1510">
                  <c:v>1.2923446764688131</c:v>
                </c:pt>
                <c:pt idx="1511">
                  <c:v>1.2917491114086224</c:v>
                </c:pt>
                <c:pt idx="1512">
                  <c:v>1.2915790998652872</c:v>
                </c:pt>
                <c:pt idx="1513">
                  <c:v>1.2907300390241692</c:v>
                </c:pt>
                <c:pt idx="1514">
                  <c:v>1.2897133522971092</c:v>
                </c:pt>
                <c:pt idx="1515">
                  <c:v>1.288192770958809</c:v>
                </c:pt>
                <c:pt idx="1516">
                  <c:v>1.288192770958809</c:v>
                </c:pt>
                <c:pt idx="1517">
                  <c:v>1.2881084501194211</c:v>
                </c:pt>
                <c:pt idx="1518">
                  <c:v>1.2879398575389251</c:v>
                </c:pt>
                <c:pt idx="1519">
                  <c:v>1.2871819997921499</c:v>
                </c:pt>
                <c:pt idx="1520">
                  <c:v>1.2871819997921499</c:v>
                </c:pt>
                <c:pt idx="1521">
                  <c:v>1.2866774950129725</c:v>
                </c:pt>
                <c:pt idx="1522">
                  <c:v>1.2866774950129725</c:v>
                </c:pt>
                <c:pt idx="1523">
                  <c:v>1.2852512392749402</c:v>
                </c:pt>
                <c:pt idx="1524">
                  <c:v>1.2844144481068038</c:v>
                </c:pt>
                <c:pt idx="1525">
                  <c:v>1.2843308575990098</c:v>
                </c:pt>
                <c:pt idx="1526">
                  <c:v>1.2839131462251678</c:v>
                </c:pt>
                <c:pt idx="1527">
                  <c:v>1.2837461741039633</c:v>
                </c:pt>
                <c:pt idx="1528">
                  <c:v>1.2824127031445396</c:v>
                </c:pt>
                <c:pt idx="1529">
                  <c:v>1.2819137052169085</c:v>
                </c:pt>
                <c:pt idx="1530">
                  <c:v>1.2814983111327258</c:v>
                </c:pt>
                <c:pt idx="1531">
                  <c:v>1.2814983111327258</c:v>
                </c:pt>
                <c:pt idx="1532">
                  <c:v>1.281415279972564</c:v>
                </c:pt>
                <c:pt idx="1533">
                  <c:v>1.2801717137456652</c:v>
                </c:pt>
                <c:pt idx="1534">
                  <c:v>1.2792620229815748</c:v>
                </c:pt>
                <c:pt idx="1535">
                  <c:v>1.2781069837850425</c:v>
                </c:pt>
                <c:pt idx="1536">
                  <c:v>1.2769550083565548</c:v>
                </c:pt>
                <c:pt idx="1537">
                  <c:v>1.2767906895948886</c:v>
                </c:pt>
                <c:pt idx="1538">
                  <c:v>1.2767085535224161</c:v>
                </c:pt>
                <c:pt idx="1539">
                  <c:v>1.2767085535224161</c:v>
                </c:pt>
                <c:pt idx="1540">
                  <c:v>1.2754783728814374</c:v>
                </c:pt>
                <c:pt idx="1541">
                  <c:v>1.2742516670044517</c:v>
                </c:pt>
                <c:pt idx="1542">
                  <c:v>1.2742516670044517</c:v>
                </c:pt>
                <c:pt idx="1543">
                  <c:v>1.2741700096794197</c:v>
                </c:pt>
                <c:pt idx="1544">
                  <c:v>1.2737619531973625</c:v>
                </c:pt>
                <c:pt idx="1545">
                  <c:v>1.2735988378970775</c:v>
                </c:pt>
                <c:pt idx="1546">
                  <c:v>1.2735988378970775</c:v>
                </c:pt>
                <c:pt idx="1547">
                  <c:v>1.273191317475036</c:v>
                </c:pt>
                <c:pt idx="1548">
                  <c:v>1.2730284163171233</c:v>
                </c:pt>
                <c:pt idx="1549">
                  <c:v>1.2721335505325106</c:v>
                </c:pt>
                <c:pt idx="1550">
                  <c:v>1.2713216331490862</c:v>
                </c:pt>
                <c:pt idx="1551">
                  <c:v>1.2711594316600285</c:v>
                </c:pt>
                <c:pt idx="1552">
                  <c:v>1.2710783536271406</c:v>
                </c:pt>
                <c:pt idx="1553">
                  <c:v>1.2704302736980302</c:v>
                </c:pt>
                <c:pt idx="1554">
                  <c:v>1.2703493316640797</c:v>
                </c:pt>
                <c:pt idx="1555">
                  <c:v>1.2697023379028503</c:v>
                </c:pt>
                <c:pt idx="1556">
                  <c:v>1.2694599635228807</c:v>
                </c:pt>
                <c:pt idx="1557">
                  <c:v>1.2693792021127173</c:v>
                </c:pt>
                <c:pt idx="1558">
                  <c:v>1.2692177243336109</c:v>
                </c:pt>
                <c:pt idx="1559">
                  <c:v>1.268653024454045</c:v>
                </c:pt>
                <c:pt idx="1560">
                  <c:v>1.2679280590001334</c:v>
                </c:pt>
                <c:pt idx="1561">
                  <c:v>1.2674454201485679</c:v>
                </c:pt>
                <c:pt idx="1562">
                  <c:v>1.2666422120744145</c:v>
                </c:pt>
                <c:pt idx="1563">
                  <c:v>1.2650402387275548</c:v>
                </c:pt>
                <c:pt idx="1564">
                  <c:v>1.2647205519395432</c:v>
                </c:pt>
                <c:pt idx="1565">
                  <c:v>1.2622509261084429</c:v>
                </c:pt>
                <c:pt idx="1566">
                  <c:v>1.2610609687965204</c:v>
                </c:pt>
                <c:pt idx="1567">
                  <c:v>1.2606650398039208</c:v>
                </c:pt>
                <c:pt idx="1568">
                  <c:v>1.2600323032404905</c:v>
                </c:pt>
                <c:pt idx="1569">
                  <c:v>1.2595583550502341</c:v>
                </c:pt>
                <c:pt idx="1570">
                  <c:v>1.2594004871888436</c:v>
                </c:pt>
                <c:pt idx="1571">
                  <c:v>1.259321574772545</c:v>
                </c:pt>
                <c:pt idx="1572">
                  <c:v>1.2584544832237907</c:v>
                </c:pt>
                <c:pt idx="1573">
                  <c:v>1.2582183038568333</c:v>
                </c:pt>
                <c:pt idx="1574">
                  <c:v>1.258060922270801</c:v>
                </c:pt>
                <c:pt idx="1575">
                  <c:v>1.2575105354182248</c:v>
                </c:pt>
                <c:pt idx="1576">
                  <c:v>1.2569608451950669</c:v>
                </c:pt>
                <c:pt idx="1577">
                  <c:v>1.2565686348533163</c:v>
                </c:pt>
                <c:pt idx="1578">
                  <c:v>1.2560984495148211</c:v>
                </c:pt>
                <c:pt idx="1579">
                  <c:v>1.2545348313292728</c:v>
                </c:pt>
                <c:pt idx="1580">
                  <c:v>1.2539888922480742</c:v>
                </c:pt>
                <c:pt idx="1581">
                  <c:v>1.2539888922480742</c:v>
                </c:pt>
                <c:pt idx="1582">
                  <c:v>1.2515018733862631</c:v>
                </c:pt>
                <c:pt idx="1583">
                  <c:v>1.2512694439015055</c:v>
                </c:pt>
                <c:pt idx="1584">
                  <c:v>1.2504182651344407</c:v>
                </c:pt>
                <c:pt idx="1585">
                  <c:v>1.2503409679051003</c:v>
                </c:pt>
                <c:pt idx="1586">
                  <c:v>1.2502636844309389</c:v>
                </c:pt>
                <c:pt idx="1587">
                  <c:v>1.2501091587285782</c:v>
                </c:pt>
                <c:pt idx="1588">
                  <c:v>1.2498002721708179</c:v>
                </c:pt>
                <c:pt idx="1589">
                  <c:v>1.2491831573502454</c:v>
                </c:pt>
                <c:pt idx="1590">
                  <c:v>1.2491060796178746</c:v>
                </c:pt>
                <c:pt idx="1591">
                  <c:v>1.248951965179812</c:v>
                </c:pt>
                <c:pt idx="1592">
                  <c:v>1.2486439002746064</c:v>
                </c:pt>
                <c:pt idx="1593">
                  <c:v>1.2485669181806525</c:v>
                </c:pt>
                <c:pt idx="1594">
                  <c:v>1.24649354300903</c:v>
                </c:pt>
                <c:pt idx="1595">
                  <c:v>1.2461872164352978</c:v>
                </c:pt>
                <c:pt idx="1596">
                  <c:v>1.2454223439552696</c:v>
                </c:pt>
                <c:pt idx="1597">
                  <c:v>1.2450404122782901</c:v>
                </c:pt>
                <c:pt idx="1598">
                  <c:v>1.2445825371890638</c:v>
                </c:pt>
                <c:pt idx="1599">
                  <c:v>1.2444300193712001</c:v>
                </c:pt>
                <c:pt idx="1600">
                  <c:v>1.2442775550965419</c:v>
                </c:pt>
                <c:pt idx="1601">
                  <c:v>1.2441251443275085</c:v>
                </c:pt>
                <c:pt idx="1602">
                  <c:v>1.2438204831561908</c:v>
                </c:pt>
                <c:pt idx="1603">
                  <c:v>1.2435921274510418</c:v>
                </c:pt>
                <c:pt idx="1604">
                  <c:v>1.2435160355573907</c:v>
                </c:pt>
                <c:pt idx="1605">
                  <c:v>1.2421486563144202</c:v>
                </c:pt>
                <c:pt idx="1606">
                  <c:v>1.240256632402275</c:v>
                </c:pt>
                <c:pt idx="1607">
                  <c:v>1.2400301424456928</c:v>
                </c:pt>
                <c:pt idx="1608">
                  <c:v>1.2398792147354325</c:v>
                </c:pt>
                <c:pt idx="1609">
                  <c:v>1.2391253619478111</c:v>
                </c:pt>
                <c:pt idx="1610">
                  <c:v>1.2385232204552983</c:v>
                </c:pt>
                <c:pt idx="1611">
                  <c:v>1.2382976324585873</c:v>
                </c:pt>
                <c:pt idx="1612">
                  <c:v>1.237471477553</c:v>
                </c:pt>
                <c:pt idx="1613">
                  <c:v>1.2372464350666259</c:v>
                </c:pt>
                <c:pt idx="1614">
                  <c:v>1.2369465597003853</c:v>
                </c:pt>
                <c:pt idx="1615">
                  <c:v>1.236871623200863</c:v>
                </c:pt>
                <c:pt idx="1616">
                  <c:v>1.2366468912517845</c:v>
                </c:pt>
                <c:pt idx="1617">
                  <c:v>1.2361229685043451</c:v>
                </c:pt>
                <c:pt idx="1618">
                  <c:v>1.235599677043612</c:v>
                </c:pt>
                <c:pt idx="1619">
                  <c:v>1.2353756021490185</c:v>
                </c:pt>
                <c:pt idx="1620">
                  <c:v>1.2353009362016323</c:v>
                </c:pt>
                <c:pt idx="1621">
                  <c:v>1.2351516428065892</c:v>
                </c:pt>
                <c:pt idx="1622">
                  <c:v>1.2350024007151195</c:v>
                </c:pt>
                <c:pt idx="1623">
                  <c:v>1.2350024007151195</c:v>
                </c:pt>
                <c:pt idx="1624">
                  <c:v>1.23381030668984</c:v>
                </c:pt>
                <c:pt idx="1625">
                  <c:v>1.2336615247487128</c:v>
                </c:pt>
                <c:pt idx="1626">
                  <c:v>1.2335871528876006</c:v>
                </c:pt>
                <c:pt idx="1627">
                  <c:v>1.2334384473624691</c:v>
                </c:pt>
                <c:pt idx="1628">
                  <c:v>1.2333641136897324</c:v>
                </c:pt>
                <c:pt idx="1629">
                  <c:v>1.2331411889785824</c:v>
                </c:pt>
                <c:pt idx="1630">
                  <c:v>1.2327699018892817</c:v>
                </c:pt>
                <c:pt idx="1631">
                  <c:v>1.2324731005916181</c:v>
                </c:pt>
                <c:pt idx="1632">
                  <c:v>1.2323247759720399</c:v>
                </c:pt>
                <c:pt idx="1633">
                  <c:v>1.230918212881781</c:v>
                </c:pt>
                <c:pt idx="1634">
                  <c:v>1.2307704182634063</c:v>
                </c:pt>
                <c:pt idx="1635">
                  <c:v>1.2307704182634063</c:v>
                </c:pt>
                <c:pt idx="1636">
                  <c:v>1.2306965398109182</c:v>
                </c:pt>
                <c:pt idx="1637">
                  <c:v>1.2306226739238615</c:v>
                </c:pt>
                <c:pt idx="1638">
                  <c:v>1.2305488205979624</c:v>
                </c:pt>
                <c:pt idx="1639">
                  <c:v>1.2305488205979624</c:v>
                </c:pt>
                <c:pt idx="1640">
                  <c:v>1.2304011516125535</c:v>
                </c:pt>
                <c:pt idx="1641">
                  <c:v>1.2298109772640067</c:v>
                </c:pt>
                <c:pt idx="1642">
                  <c:v>1.2296635589048508</c:v>
                </c:pt>
                <c:pt idx="1643">
                  <c:v>1.2295898684860938</c:v>
                </c:pt>
                <c:pt idx="1644">
                  <c:v>1.2284125191187447</c:v>
                </c:pt>
                <c:pt idx="1645">
                  <c:v>1.2283390406511125</c:v>
                </c:pt>
                <c:pt idx="1646">
                  <c:v>1.2279718346751451</c:v>
                </c:pt>
                <c:pt idx="1647">
                  <c:v>1.2277516600281464</c:v>
                </c:pt>
                <c:pt idx="1648">
                  <c:v>1.2275315969467195</c:v>
                </c:pt>
                <c:pt idx="1649">
                  <c:v>1.2262866747229784</c:v>
                </c:pt>
                <c:pt idx="1650">
                  <c:v>1.2262135550188065</c:v>
                </c:pt>
                <c:pt idx="1651">
                  <c:v>1.2261404476233131</c:v>
                </c:pt>
                <c:pt idx="1652">
                  <c:v>1.2260673525323547</c:v>
                </c:pt>
                <c:pt idx="1653">
                  <c:v>1.2254830342714504</c:v>
                </c:pt>
                <c:pt idx="1654">
                  <c:v>1.2252641174482466</c:v>
                </c:pt>
                <c:pt idx="1655">
                  <c:v>1.2248995011209751</c:v>
                </c:pt>
                <c:pt idx="1656">
                  <c:v>1.2240256688706308</c:v>
                </c:pt>
                <c:pt idx="1657">
                  <c:v>1.2222108125651325</c:v>
                </c:pt>
                <c:pt idx="1658">
                  <c:v>1.2207643683241365</c:v>
                </c:pt>
                <c:pt idx="1659">
                  <c:v>1.2196106715290471</c:v>
                </c:pt>
                <c:pt idx="1660">
                  <c:v>1.2179575833794458</c:v>
                </c:pt>
                <c:pt idx="1661">
                  <c:v>1.2178141335079837</c:v>
                </c:pt>
                <c:pt idx="1662">
                  <c:v>1.2177424263366983</c:v>
                </c:pt>
                <c:pt idx="1663">
                  <c:v>1.2163107636526835</c:v>
                </c:pt>
                <c:pt idx="1664">
                  <c:v>1.2160964207272651</c:v>
                </c:pt>
                <c:pt idx="1665">
                  <c:v>1.2152401053359949</c:v>
                </c:pt>
                <c:pt idx="1666">
                  <c:v>1.2150975501133452</c:v>
                </c:pt>
                <c:pt idx="1667">
                  <c:v>1.2143143317190987</c:v>
                </c:pt>
                <c:pt idx="1668">
                  <c:v>1.2142432000373569</c:v>
                </c:pt>
                <c:pt idx="1669">
                  <c:v>1.2141720800041345</c:v>
                </c:pt>
                <c:pt idx="1670">
                  <c:v>1.2138877162801736</c:v>
                </c:pt>
                <c:pt idx="1671">
                  <c:v>1.2136745656099299</c:v>
                </c:pt>
                <c:pt idx="1672">
                  <c:v>1.2132485778544388</c:v>
                </c:pt>
                <c:pt idx="1673">
                  <c:v>1.2128939069634299</c:v>
                </c:pt>
                <c:pt idx="1674">
                  <c:v>1.2128230075294462</c:v>
                </c:pt>
                <c:pt idx="1675">
                  <c:v>1.2126812433754526</c:v>
                </c:pt>
                <c:pt idx="1676">
                  <c:v>1.2124686838727656</c:v>
                </c:pt>
                <c:pt idx="1677">
                  <c:v>1.2121146490590755</c:v>
                </c:pt>
                <c:pt idx="1678">
                  <c:v>1.2104192878355746</c:v>
                </c:pt>
                <c:pt idx="1679">
                  <c:v>1.2102078322693246</c:v>
                </c:pt>
                <c:pt idx="1680">
                  <c:v>1.2100669190682496</c:v>
                </c:pt>
                <c:pt idx="1681">
                  <c:v>1.2099964796095106</c:v>
                </c:pt>
                <c:pt idx="1682">
                  <c:v>1.2099964796095106</c:v>
                </c:pt>
                <c:pt idx="1683">
                  <c:v>1.2097852297560208</c:v>
                </c:pt>
                <c:pt idx="1684">
                  <c:v>1.2093630380682967</c:v>
                </c:pt>
                <c:pt idx="1685">
                  <c:v>1.2089412564081745</c:v>
                </c:pt>
                <c:pt idx="1686">
                  <c:v>1.2088007535011247</c:v>
                </c:pt>
                <c:pt idx="1687">
                  <c:v>1.2085198839799991</c:v>
                </c:pt>
                <c:pt idx="1688">
                  <c:v>1.2060699932273153</c:v>
                </c:pt>
                <c:pt idx="1689">
                  <c:v>1.2055119533408303</c:v>
                </c:pt>
                <c:pt idx="1690">
                  <c:v>1.2054422487452385</c:v>
                </c:pt>
                <c:pt idx="1691">
                  <c:v>1.2050242559488684</c:v>
                </c:pt>
                <c:pt idx="1692">
                  <c:v>1.2041894753325917</c:v>
                </c:pt>
                <c:pt idx="1693">
                  <c:v>1.2039115713193314</c:v>
                </c:pt>
                <c:pt idx="1694">
                  <c:v>1.2036338450224786</c:v>
                </c:pt>
                <c:pt idx="1695">
                  <c:v>1.2023862698469243</c:v>
                </c:pt>
                <c:pt idx="1696">
                  <c:v>1.2021095169416511</c:v>
                </c:pt>
                <c:pt idx="1697">
                  <c:v>1.2016947179780235</c:v>
                </c:pt>
                <c:pt idx="1698">
                  <c:v>1.2016256233184388</c:v>
                </c:pt>
                <c:pt idx="1699">
                  <c:v>1.200797343699475</c:v>
                </c:pt>
                <c:pt idx="1700">
                  <c:v>1.2003149090908996</c:v>
                </c:pt>
                <c:pt idx="1701">
                  <c:v>1.2000394725940164</c:v>
                </c:pt>
                <c:pt idx="1702">
                  <c:v>1.1999706407558657</c:v>
                </c:pt>
                <c:pt idx="1703">
                  <c:v>1.1998330097986361</c:v>
                </c:pt>
                <c:pt idx="1704">
                  <c:v>1.1985276864785288</c:v>
                </c:pt>
                <c:pt idx="1705">
                  <c:v>1.1974999322356066</c:v>
                </c:pt>
                <c:pt idx="1706">
                  <c:v>1.1974315016860435</c:v>
                </c:pt>
                <c:pt idx="1707">
                  <c:v>1.1972262747080242</c:v>
                </c:pt>
                <c:pt idx="1708">
                  <c:v>1.1966794764212458</c:v>
                </c:pt>
                <c:pt idx="1709">
                  <c:v>1.1965428843515862</c:v>
                </c:pt>
                <c:pt idx="1710">
                  <c:v>1.1960651501361581</c:v>
                </c:pt>
                <c:pt idx="1711">
                  <c:v>1.1955198108940073</c:v>
                </c:pt>
                <c:pt idx="1712">
                  <c:v>1.1944311824514442</c:v>
                </c:pt>
                <c:pt idx="1713">
                  <c:v>1.1943632336940651</c:v>
                </c:pt>
                <c:pt idx="1714">
                  <c:v>1.193480865919295</c:v>
                </c:pt>
                <c:pt idx="1715">
                  <c:v>1.1932097284159333</c:v>
                </c:pt>
                <c:pt idx="1716">
                  <c:v>1.1932097284159333</c:v>
                </c:pt>
                <c:pt idx="1717">
                  <c:v>1.1931419704811825</c:v>
                </c:pt>
                <c:pt idx="1718">
                  <c:v>1.1930742231162681</c:v>
                </c:pt>
                <c:pt idx="1719">
                  <c:v>1.1928033392890527</c:v>
                </c:pt>
                <c:pt idx="1720">
                  <c:v>1.1924649719311469</c:v>
                </c:pt>
                <c:pt idx="1721">
                  <c:v>1.1920592787845008</c:v>
                </c:pt>
                <c:pt idx="1722">
                  <c:v>1.1915864485996319</c:v>
                </c:pt>
                <c:pt idx="1723">
                  <c:v>1.1913164908710308</c:v>
                </c:pt>
                <c:pt idx="1724">
                  <c:v>1.1910467008440888</c:v>
                </c:pt>
                <c:pt idx="1725">
                  <c:v>1.1907096988236843</c:v>
                </c:pt>
                <c:pt idx="1726">
                  <c:v>1.1892299887656366</c:v>
                </c:pt>
                <c:pt idx="1727">
                  <c:v>1.1891628488595116</c:v>
                </c:pt>
                <c:pt idx="1728">
                  <c:v>1.1879561020697733</c:v>
                </c:pt>
                <c:pt idx="1729">
                  <c:v>1.1868862459921015</c:v>
                </c:pt>
                <c:pt idx="1730">
                  <c:v>1.1862856081188553</c:v>
                </c:pt>
                <c:pt idx="1731">
                  <c:v>1.1848873418101875</c:v>
                </c:pt>
                <c:pt idx="1732">
                  <c:v>1.1842230797016373</c:v>
                </c:pt>
                <c:pt idx="1733">
                  <c:v>1.1837587000082168</c:v>
                </c:pt>
                <c:pt idx="1734">
                  <c:v>1.1830961606243398</c:v>
                </c:pt>
                <c:pt idx="1735">
                  <c:v>1.1826991216066787</c:v>
                </c:pt>
                <c:pt idx="1736">
                  <c:v>1.1823024452369759</c:v>
                </c:pt>
                <c:pt idx="1737">
                  <c:v>1.1817081092000041</c:v>
                </c:pt>
                <c:pt idx="1738">
                  <c:v>1.1807193530275188</c:v>
                </c:pt>
                <c:pt idx="1739">
                  <c:v>1.1799956931916822</c:v>
                </c:pt>
                <c:pt idx="1740">
                  <c:v>1.1796671551005902</c:v>
                </c:pt>
                <c:pt idx="1741">
                  <c:v>1.1786830294089026</c:v>
                </c:pt>
                <c:pt idx="1742">
                  <c:v>1.177962751927415</c:v>
                </c:pt>
                <c:pt idx="1743">
                  <c:v>1.1769172034671962</c:v>
                </c:pt>
                <c:pt idx="1744">
                  <c:v>1.1756137976812262</c:v>
                </c:pt>
                <c:pt idx="1745">
                  <c:v>1.1755487299633871</c:v>
                </c:pt>
                <c:pt idx="1746">
                  <c:v>1.1748336277434503</c:v>
                </c:pt>
                <c:pt idx="1747">
                  <c:v>1.1746388040473665</c:v>
                </c:pt>
                <c:pt idx="1748">
                  <c:v>1.174573882232177</c:v>
                </c:pt>
                <c:pt idx="1749">
                  <c:v>1.1743142919782417</c:v>
                </c:pt>
                <c:pt idx="1750">
                  <c:v>1.1734716936593483</c:v>
                </c:pt>
                <c:pt idx="1751">
                  <c:v>1.1728893125339888</c:v>
                </c:pt>
                <c:pt idx="1752">
                  <c:v>1.1726307269461749</c:v>
                </c:pt>
                <c:pt idx="1753">
                  <c:v>1.1726307269461749</c:v>
                </c:pt>
                <c:pt idx="1754">
                  <c:v>1.1723077113255544</c:v>
                </c:pt>
                <c:pt idx="1755">
                  <c:v>1.1715979215084069</c:v>
                </c:pt>
                <c:pt idx="1756">
                  <c:v>1.1715334526473216</c:v>
                </c:pt>
                <c:pt idx="1757">
                  <c:v>1.1712112518150468</c:v>
                </c:pt>
                <c:pt idx="1758">
                  <c:v>1.1710180459920769</c:v>
                </c:pt>
                <c:pt idx="1759">
                  <c:v>1.1707605718586109</c:v>
                </c:pt>
                <c:pt idx="1760">
                  <c:v>1.1707605718586109</c:v>
                </c:pt>
                <c:pt idx="1761">
                  <c:v>1.1701175535565067</c:v>
                </c:pt>
                <c:pt idx="1762">
                  <c:v>1.1700533040583641</c:v>
                </c:pt>
                <c:pt idx="1763">
                  <c:v>1.1696680065480383</c:v>
                </c:pt>
                <c:pt idx="1764">
                  <c:v>1.1695396499690329</c:v>
                </c:pt>
                <c:pt idx="1765">
                  <c:v>1.1693471862025755</c:v>
                </c:pt>
                <c:pt idx="1766">
                  <c:v>1.1689625143599747</c:v>
                </c:pt>
                <c:pt idx="1767">
                  <c:v>1.1681302257194983</c:v>
                </c:pt>
                <c:pt idx="1768">
                  <c:v>1.1679383854092731</c:v>
                </c:pt>
                <c:pt idx="1769">
                  <c:v>1.1674910872937636</c:v>
                </c:pt>
                <c:pt idx="1770">
                  <c:v>1.1666616110606023</c:v>
                </c:pt>
                <c:pt idx="1771">
                  <c:v>1.1661519504688518</c:v>
                </c:pt>
                <c:pt idx="1772">
                  <c:v>1.1654521423190514</c:v>
                </c:pt>
                <c:pt idx="1773">
                  <c:v>1.1646899991309374</c:v>
                </c:pt>
                <c:pt idx="1774">
                  <c:v>1.1639291910848584</c:v>
                </c:pt>
                <c:pt idx="1775">
                  <c:v>1.1636758842932484</c:v>
                </c:pt>
                <c:pt idx="1776">
                  <c:v>1.1636125806735891</c:v>
                </c:pt>
                <c:pt idx="1777">
                  <c:v>1.163359458427226</c:v>
                </c:pt>
                <c:pt idx="1778">
                  <c:v>1.163359458427226</c:v>
                </c:pt>
                <c:pt idx="1779">
                  <c:v>1.1632329526057947</c:v>
                </c:pt>
                <c:pt idx="1780">
                  <c:v>1.163169713511121</c:v>
                </c:pt>
                <c:pt idx="1781">
                  <c:v>1.1631064836235663</c:v>
                </c:pt>
                <c:pt idx="1782">
                  <c:v>1.1621591383444774</c:v>
                </c:pt>
                <c:pt idx="1783">
                  <c:v>1.1605219526258017</c:v>
                </c:pt>
                <c:pt idx="1784">
                  <c:v>1.1604591070310311</c:v>
                </c:pt>
                <c:pt idx="1785">
                  <c:v>1.159831150759244</c:v>
                </c:pt>
                <c:pt idx="1786">
                  <c:v>1.159768405041891</c:v>
                </c:pt>
                <c:pt idx="1787">
                  <c:v>1.1593294386665909</c:v>
                </c:pt>
                <c:pt idx="1788">
                  <c:v>1.1589535345906963</c:v>
                </c:pt>
                <c:pt idx="1789">
                  <c:v>1.1588283055004678</c:v>
                </c:pt>
                <c:pt idx="1790">
                  <c:v>1.1588283055004678</c:v>
                </c:pt>
                <c:pt idx="1791">
                  <c:v>1.1585153906646068</c:v>
                </c:pt>
                <c:pt idx="1792">
                  <c:v>1.1579527114903621</c:v>
                </c:pt>
                <c:pt idx="1793">
                  <c:v>1.1575779966423503</c:v>
                </c:pt>
                <c:pt idx="1794">
                  <c:v>1.1575155755884299</c:v>
                </c:pt>
                <c:pt idx="1795">
                  <c:v>1.1565180569600424</c:v>
                </c:pt>
                <c:pt idx="1796">
                  <c:v>1.1564557880543649</c:v>
                </c:pt>
                <c:pt idx="1797">
                  <c:v>1.1557714186983721</c:v>
                </c:pt>
                <c:pt idx="1798">
                  <c:v>1.1552122811721537</c:v>
                </c:pt>
                <c:pt idx="1799">
                  <c:v>1.1548399223480541</c:v>
                </c:pt>
                <c:pt idx="1800">
                  <c:v>1.1547778935709863</c:v>
                </c:pt>
                <c:pt idx="1801">
                  <c:v>1.1540342384545164</c:v>
                </c:pt>
                <c:pt idx="1802">
                  <c:v>1.1536628878701947</c:v>
                </c:pt>
                <c:pt idx="1803">
                  <c:v>1.1531682471767426</c:v>
                </c:pt>
                <c:pt idx="1804">
                  <c:v>1.1528593825865938</c:v>
                </c:pt>
                <c:pt idx="1805">
                  <c:v>1.1527976360190761</c:v>
                </c:pt>
                <c:pt idx="1806">
                  <c:v>1.1520573611547764</c:v>
                </c:pt>
                <c:pt idx="1807">
                  <c:v>1.1518724894321253</c:v>
                </c:pt>
                <c:pt idx="1808">
                  <c:v>1.1518108830086013</c:v>
                </c:pt>
                <c:pt idx="1809">
                  <c:v>1.1516876963727156</c:v>
                </c:pt>
                <c:pt idx="1810">
                  <c:v>1.1514414278762366</c:v>
                </c:pt>
                <c:pt idx="1811">
                  <c:v>1.1514414278762366</c:v>
                </c:pt>
                <c:pt idx="1812">
                  <c:v>1.1513798825658661</c:v>
                </c:pt>
                <c:pt idx="1813">
                  <c:v>1.1511952989481962</c:v>
                </c:pt>
                <c:pt idx="1814">
                  <c:v>1.1511952989481962</c:v>
                </c:pt>
                <c:pt idx="1815">
                  <c:v>1.1503349445212672</c:v>
                </c:pt>
                <c:pt idx="1816">
                  <c:v>1.1491088158640761</c:v>
                </c:pt>
                <c:pt idx="1817">
                  <c:v>1.14898639317633</c:v>
                </c:pt>
                <c:pt idx="1818">
                  <c:v>1.1480693213597324</c:v>
                </c:pt>
                <c:pt idx="1819">
                  <c:v>1.1479471913021495</c:v>
                </c:pt>
                <c:pt idx="1820">
                  <c:v>1.1478250955796969</c:v>
                </c:pt>
                <c:pt idx="1821">
                  <c:v>1.1463626180414057</c:v>
                </c:pt>
                <c:pt idx="1822">
                  <c:v>1.1460585541195101</c:v>
                </c:pt>
                <c:pt idx="1823">
                  <c:v>1.1459369881335788</c:v>
                </c:pt>
                <c:pt idx="1824">
                  <c:v>1.1458154561663934</c:v>
                </c:pt>
                <c:pt idx="1825">
                  <c:v>1.1452083059460145</c:v>
                </c:pt>
                <c:pt idx="1826">
                  <c:v>1.1450869776921444</c:v>
                </c:pt>
                <c:pt idx="1827">
                  <c:v>1.1444202774982821</c:v>
                </c:pt>
                <c:pt idx="1828">
                  <c:v>1.1441780945939701</c:v>
                </c:pt>
                <c:pt idx="1829">
                  <c:v>1.143996546002779</c:v>
                </c:pt>
                <c:pt idx="1830">
                  <c:v>1.1437545992099458</c:v>
                </c:pt>
                <c:pt idx="1831">
                  <c:v>1.1434523551432521</c:v>
                </c:pt>
                <c:pt idx="1832">
                  <c:v>1.1426071890790988</c:v>
                </c:pt>
                <c:pt idx="1833">
                  <c:v>1.1422454779405578</c:v>
                </c:pt>
                <c:pt idx="1834">
                  <c:v>1.1412222626945507</c:v>
                </c:pt>
                <c:pt idx="1835">
                  <c:v>1.140861702705469</c:v>
                </c:pt>
                <c:pt idx="1836">
                  <c:v>1.1406815349028838</c:v>
                </c:pt>
                <c:pt idx="1837">
                  <c:v>1.1405014418122239</c:v>
                </c:pt>
                <c:pt idx="1838">
                  <c:v>1.1403814212278194</c:v>
                </c:pt>
                <c:pt idx="1839">
                  <c:v>1.1403214233715517</c:v>
                </c:pt>
                <c:pt idx="1840">
                  <c:v>1.1393027259479611</c:v>
                </c:pt>
                <c:pt idx="1841">
                  <c:v>1.1390633792999063</c:v>
                </c:pt>
                <c:pt idx="1842">
                  <c:v>1.1389437554231265</c:v>
                </c:pt>
                <c:pt idx="1843">
                  <c:v>1.1384655891409621</c:v>
                </c:pt>
                <c:pt idx="1844">
                  <c:v>1.1382864124285657</c:v>
                </c:pt>
                <c:pt idx="1845">
                  <c:v>1.1379879487497835</c:v>
                </c:pt>
                <c:pt idx="1846">
                  <c:v>1.1372724716820253</c:v>
                </c:pt>
                <c:pt idx="1847">
                  <c:v>1.1364392354737576</c:v>
                </c:pt>
                <c:pt idx="1848">
                  <c:v>1.1359044265757525</c:v>
                </c:pt>
                <c:pt idx="1849">
                  <c:v>1.1339490759907251</c:v>
                </c:pt>
                <c:pt idx="1850">
                  <c:v>1.133712660915805</c:v>
                </c:pt>
                <c:pt idx="1851">
                  <c:v>1.1335354340282597</c:v>
                </c:pt>
                <c:pt idx="1852">
                  <c:v>1.1330041868893521</c:v>
                </c:pt>
                <c:pt idx="1853">
                  <c:v>1.132886220168023</c:v>
                </c:pt>
                <c:pt idx="1854">
                  <c:v>1.1328272488213502</c:v>
                </c:pt>
                <c:pt idx="1855">
                  <c:v>1.1318259591403617</c:v>
                </c:pt>
                <c:pt idx="1856">
                  <c:v>1.1315319009790132</c:v>
                </c:pt>
                <c:pt idx="1857">
                  <c:v>1.1314731132317961</c:v>
                </c:pt>
                <c:pt idx="1858">
                  <c:v>1.1314143334412343</c:v>
                </c:pt>
                <c:pt idx="1859">
                  <c:v>1.1311205537629119</c:v>
                </c:pt>
                <c:pt idx="1860">
                  <c:v>1.1308856730206247</c:v>
                </c:pt>
                <c:pt idx="1861">
                  <c:v>1.1307095957906015</c:v>
                </c:pt>
                <c:pt idx="1862">
                  <c:v>1.1298302788635592</c:v>
                </c:pt>
                <c:pt idx="1863">
                  <c:v>1.1294205394473151</c:v>
                </c:pt>
                <c:pt idx="1864">
                  <c:v>1.12930354201075</c:v>
                </c:pt>
                <c:pt idx="1865">
                  <c:v>1.1271447552951896</c:v>
                </c:pt>
                <c:pt idx="1866">
                  <c:v>1.1271447552951896</c:v>
                </c:pt>
                <c:pt idx="1867">
                  <c:v>1.1270283692615566</c:v>
                </c:pt>
                <c:pt idx="1868">
                  <c:v>1.1239554497539048</c:v>
                </c:pt>
                <c:pt idx="1869">
                  <c:v>1.1236666709136198</c:v>
                </c:pt>
                <c:pt idx="1870">
                  <c:v>1.1236666709136198</c:v>
                </c:pt>
                <c:pt idx="1871">
                  <c:v>1.1235512131216587</c:v>
                </c:pt>
                <c:pt idx="1872">
                  <c:v>1.1229167433493494</c:v>
                </c:pt>
                <c:pt idx="1873">
                  <c:v>1.122859110215179</c:v>
                </c:pt>
                <c:pt idx="1874">
                  <c:v>1.1225134719303986</c:v>
                </c:pt>
                <c:pt idx="1875">
                  <c:v>1.1218805153028324</c:v>
                </c:pt>
                <c:pt idx="1876">
                  <c:v>1.1214207619377807</c:v>
                </c:pt>
                <c:pt idx="1877">
                  <c:v>1.1209614947627631</c:v>
                </c:pt>
                <c:pt idx="1878">
                  <c:v>1.1206746992151926</c:v>
                </c:pt>
                <c:pt idx="1879">
                  <c:v>1.1202162199095842</c:v>
                </c:pt>
                <c:pt idx="1880">
                  <c:v>1.1201016756699902</c:v>
                </c:pt>
                <c:pt idx="1881">
                  <c:v>1.1191864077192086</c:v>
                </c:pt>
                <c:pt idx="1882">
                  <c:v>1.1191864077192086</c:v>
                </c:pt>
                <c:pt idx="1883">
                  <c:v>1.1189007816109828</c:v>
                </c:pt>
                <c:pt idx="1884">
                  <c:v>1.1182160444066154</c:v>
                </c:pt>
                <c:pt idx="1885">
                  <c:v>1.1181020264269887</c:v>
                </c:pt>
                <c:pt idx="1886">
                  <c:v>1.1179310555638515</c:v>
                </c:pt>
                <c:pt idx="1887">
                  <c:v>1.1179310555638515</c:v>
                </c:pt>
                <c:pt idx="1888">
                  <c:v>1.11781711236973</c:v>
                </c:pt>
                <c:pt idx="1889">
                  <c:v>1.1173047376184029</c:v>
                </c:pt>
                <c:pt idx="1890">
                  <c:v>1.1170203459627011</c:v>
                </c:pt>
                <c:pt idx="1891">
                  <c:v>1.1164521207319562</c:v>
                </c:pt>
                <c:pt idx="1892">
                  <c:v>1.1162250386447417</c:v>
                </c:pt>
                <c:pt idx="1893">
                  <c:v>1.1153745367437655</c:v>
                </c:pt>
                <c:pt idx="1894">
                  <c:v>1.1150914058373929</c:v>
                </c:pt>
                <c:pt idx="1895">
                  <c:v>1.1142996198716701</c:v>
                </c:pt>
                <c:pt idx="1896">
                  <c:v>1.1142431189307327</c:v>
                </c:pt>
                <c:pt idx="1897">
                  <c:v>1.114073660198569</c:v>
                </c:pt>
                <c:pt idx="1898">
                  <c:v>1.113227356945562</c:v>
                </c:pt>
                <c:pt idx="1899">
                  <c:v>1.112945621949043</c:v>
                </c:pt>
                <c:pt idx="1900">
                  <c:v>1.1110346556996629</c:v>
                </c:pt>
                <c:pt idx="1901">
                  <c:v>1.1107543391070203</c:v>
                </c:pt>
                <c:pt idx="1902">
                  <c:v>1.1105862359572911</c:v>
                </c:pt>
                <c:pt idx="1903">
                  <c:v>1.1105302160304926</c:v>
                </c:pt>
                <c:pt idx="1904">
                  <c:v>1.1101382787418115</c:v>
                </c:pt>
                <c:pt idx="1905">
                  <c:v>1.1101382787418115</c:v>
                </c:pt>
                <c:pt idx="1906">
                  <c:v>1.1098026137899712</c:v>
                </c:pt>
                <c:pt idx="1907">
                  <c:v>1.1087971727397046</c:v>
                </c:pt>
                <c:pt idx="1908">
                  <c:v>1.1081838804751394</c:v>
                </c:pt>
                <c:pt idx="1909">
                  <c:v>1.1081838804751394</c:v>
                </c:pt>
                <c:pt idx="1910">
                  <c:v>1.1077940540242275</c:v>
                </c:pt>
                <c:pt idx="1911">
                  <c:v>1.1077383930844649</c:v>
                </c:pt>
                <c:pt idx="1912">
                  <c:v>1.1069598880428821</c:v>
                </c:pt>
                <c:pt idx="1913">
                  <c:v>1.1069043339037716</c:v>
                </c:pt>
                <c:pt idx="1914">
                  <c:v>1.1059609991953911</c:v>
                </c:pt>
                <c:pt idx="1915">
                  <c:v>1.1057393355530118</c:v>
                </c:pt>
                <c:pt idx="1916">
                  <c:v>1.1050197090720313</c:v>
                </c:pt>
                <c:pt idx="1917">
                  <c:v>1.1046327112266383</c:v>
                </c:pt>
                <c:pt idx="1918">
                  <c:v>1.1045222037242854</c:v>
                </c:pt>
                <c:pt idx="1919">
                  <c:v>1.1036942925339195</c:v>
                </c:pt>
                <c:pt idx="1920">
                  <c:v>1.103584023526877</c:v>
                </c:pt>
                <c:pt idx="1921">
                  <c:v>1.1034737825104448</c:v>
                </c:pt>
                <c:pt idx="1922">
                  <c:v>1.1019333393583652</c:v>
                </c:pt>
                <c:pt idx="1923">
                  <c:v>1.1014942144656414</c:v>
                </c:pt>
                <c:pt idx="1924">
                  <c:v>1.1010555331334906</c:v>
                </c:pt>
                <c:pt idx="1925">
                  <c:v>1.1009459320018291</c:v>
                </c:pt>
                <c:pt idx="1926">
                  <c:v>1.1001794975729038</c:v>
                </c:pt>
                <c:pt idx="1927">
                  <c:v>1.0996328713435297</c:v>
                </c:pt>
                <c:pt idx="1928">
                  <c:v>1.099523628610743</c:v>
                </c:pt>
                <c:pt idx="1929">
                  <c:v>1.0993052255476019</c:v>
                </c:pt>
                <c:pt idx="1930">
                  <c:v>1.0991414952980085</c:v>
                </c:pt>
                <c:pt idx="1931">
                  <c:v>1.0987051828344327</c:v>
                </c:pt>
                <c:pt idx="1932">
                  <c:v>1.0976163155675285</c:v>
                </c:pt>
                <c:pt idx="1933">
                  <c:v>1.0976163155675285</c:v>
                </c:pt>
                <c:pt idx="1934">
                  <c:v>1.0963132682634975</c:v>
                </c:pt>
                <c:pt idx="1935">
                  <c:v>1.096150661903319</c:v>
                </c:pt>
                <c:pt idx="1936">
                  <c:v>1.0960422914768295</c:v>
                </c:pt>
                <c:pt idx="1937">
                  <c:v>1.0945819312974581</c:v>
                </c:pt>
                <c:pt idx="1938">
                  <c:v>1.0936649581949094</c:v>
                </c:pt>
                <c:pt idx="1939">
                  <c:v>1.09344948089855</c:v>
                </c:pt>
                <c:pt idx="1940">
                  <c:v>1.0932879430570359</c:v>
                </c:pt>
                <c:pt idx="1941">
                  <c:v>1.0928036897283984</c:v>
                </c:pt>
                <c:pt idx="1942">
                  <c:v>1.0924811538933707</c:v>
                </c:pt>
                <c:pt idx="1943">
                  <c:v>1.0922125568893839</c:v>
                </c:pt>
                <c:pt idx="1944">
                  <c:v>1.0918904596074479</c:v>
                </c:pt>
                <c:pt idx="1945">
                  <c:v>1.0915149811213503</c:v>
                </c:pt>
                <c:pt idx="1946">
                  <c:v>1.0901766303490881</c:v>
                </c:pt>
                <c:pt idx="1947">
                  <c:v>1.0901231820096071</c:v>
                </c:pt>
                <c:pt idx="1948">
                  <c:v>1.0900697402471693</c:v>
                </c:pt>
                <c:pt idx="1949">
                  <c:v>1.0898026300339989</c:v>
                </c:pt>
                <c:pt idx="1950">
                  <c:v>1.0892689019566193</c:v>
                </c:pt>
                <c:pt idx="1951">
                  <c:v>1.0891089113554719</c:v>
                </c:pt>
                <c:pt idx="1952">
                  <c:v>1.0886825576759693</c:v>
                </c:pt>
                <c:pt idx="1953">
                  <c:v>1.088097003955967</c:v>
                </c:pt>
                <c:pt idx="1954">
                  <c:v>1.0874591172093624</c:v>
                </c:pt>
                <c:pt idx="1955">
                  <c:v>1.0866630740673768</c:v>
                </c:pt>
                <c:pt idx="1956">
                  <c:v>1.0863450649133801</c:v>
                </c:pt>
                <c:pt idx="1957">
                  <c:v>1.0854453014823664</c:v>
                </c:pt>
                <c:pt idx="1958">
                  <c:v>1.0849168983487996</c:v>
                </c:pt>
                <c:pt idx="1959">
                  <c:v>1.0833355354586027</c:v>
                </c:pt>
                <c:pt idx="1960">
                  <c:v>1.0822844834405065</c:v>
                </c:pt>
                <c:pt idx="1961">
                  <c:v>1.0816026611562999</c:v>
                </c:pt>
                <c:pt idx="1962">
                  <c:v>1.0812359689720008</c:v>
                </c:pt>
                <c:pt idx="1963">
                  <c:v>1.0808695861393856</c:v>
                </c:pt>
                <c:pt idx="1964">
                  <c:v>1.0795114353417021</c:v>
                </c:pt>
                <c:pt idx="1965">
                  <c:v>1.0794071379151915</c:v>
                </c:pt>
                <c:pt idx="1966">
                  <c:v>1.0793549985932125</c:v>
                </c:pt>
                <c:pt idx="1967">
                  <c:v>1.0787298144901876</c:v>
                </c:pt>
                <c:pt idx="1968">
                  <c:v>1.0784695864987577</c:v>
                </c:pt>
                <c:pt idx="1969">
                  <c:v>1.0783135245163979</c:v>
                </c:pt>
                <c:pt idx="1970">
                  <c:v>1.0775340547015866</c:v>
                </c:pt>
                <c:pt idx="1971">
                  <c:v>1.0774302310142878</c:v>
                </c:pt>
                <c:pt idx="1972">
                  <c:v>1.0770151842911171</c:v>
                </c:pt>
                <c:pt idx="1973">
                  <c:v>1.0769114845576007</c:v>
                </c:pt>
                <c:pt idx="1974">
                  <c:v>1.0764451419324506</c:v>
                </c:pt>
                <c:pt idx="1975">
                  <c:v>1.0764451419324506</c:v>
                </c:pt>
                <c:pt idx="1976">
                  <c:v>1.0760310351245288</c:v>
                </c:pt>
                <c:pt idx="1977">
                  <c:v>1.0757724187398823</c:v>
                </c:pt>
                <c:pt idx="1978">
                  <c:v>1.0754106143305817</c:v>
                </c:pt>
                <c:pt idx="1979">
                  <c:v>1.0745847629157537</c:v>
                </c:pt>
                <c:pt idx="1980">
                  <c:v>1.073914913074856</c:v>
                </c:pt>
                <c:pt idx="1981">
                  <c:v>1.0738119508927939</c:v>
                </c:pt>
                <c:pt idx="1982">
                  <c:v>1.072526979004724</c:v>
                </c:pt>
                <c:pt idx="1983">
                  <c:v>1.0709900145060389</c:v>
                </c:pt>
                <c:pt idx="1984">
                  <c:v>1.0709388759152345</c:v>
                </c:pt>
                <c:pt idx="1985">
                  <c:v>1.0709388759152345</c:v>
                </c:pt>
                <c:pt idx="1986">
                  <c:v>1.0706832732465044</c:v>
                </c:pt>
                <c:pt idx="1987">
                  <c:v>1.0700704399154122</c:v>
                </c:pt>
                <c:pt idx="1988">
                  <c:v>1.0695604052332999</c:v>
                </c:pt>
                <c:pt idx="1989">
                  <c:v>1.0694584701355656</c:v>
                </c:pt>
                <c:pt idx="1990">
                  <c:v>1.0693565589578355</c:v>
                </c:pt>
                <c:pt idx="1991">
                  <c:v>1.0692546716888867</c:v>
                </c:pt>
                <c:pt idx="1992">
                  <c:v>1.0688982543673613</c:v>
                </c:pt>
                <c:pt idx="1993">
                  <c:v>1.0687455935835866</c:v>
                </c:pt>
                <c:pt idx="1994">
                  <c:v>1.0686947185783267</c:v>
                </c:pt>
                <c:pt idx="1995">
                  <c:v>1.0685929864434265</c:v>
                </c:pt>
                <c:pt idx="1996">
                  <c:v>1.0681862960408606</c:v>
                </c:pt>
                <c:pt idx="1997">
                  <c:v>1.0674247765017093</c:v>
                </c:pt>
                <c:pt idx="1998">
                  <c:v>1.0661079642357889</c:v>
                </c:pt>
                <c:pt idx="1999">
                  <c:v>1.065299598284575</c:v>
                </c:pt>
                <c:pt idx="2000">
                  <c:v>1.0643919814821308</c:v>
                </c:pt>
                <c:pt idx="2001">
                  <c:v>1.0640395310108335</c:v>
                </c:pt>
                <c:pt idx="2002">
                  <c:v>1.0639388833900116</c:v>
                </c:pt>
                <c:pt idx="2003">
                  <c:v>1.0626827522375057</c:v>
                </c:pt>
                <c:pt idx="2004">
                  <c:v>1.0626325824827105</c:v>
                </c:pt>
                <c:pt idx="2005">
                  <c:v>1.062331685600995</c:v>
                </c:pt>
                <c:pt idx="2006">
                  <c:v>1.0621312034361405</c:v>
                </c:pt>
                <c:pt idx="2007">
                  <c:v>1.0621312034361405</c:v>
                </c:pt>
                <c:pt idx="2008">
                  <c:v>1.0619308137766144</c:v>
                </c:pt>
                <c:pt idx="2009">
                  <c:v>1.0615303116323547</c:v>
                </c:pt>
                <c:pt idx="2010">
                  <c:v>1.0612801852176175</c:v>
                </c:pt>
                <c:pt idx="2011">
                  <c:v>1.0612301772168826</c:v>
                </c:pt>
                <c:pt idx="2012">
                  <c:v>1.0599319862606473</c:v>
                </c:pt>
                <c:pt idx="2013">
                  <c:v>1.0593341275241712</c:v>
                </c:pt>
                <c:pt idx="2014">
                  <c:v>1.0588862729628985</c:v>
                </c:pt>
                <c:pt idx="2015">
                  <c:v>1.0586376642882389</c:v>
                </c:pt>
                <c:pt idx="2016">
                  <c:v>1.0585879596264502</c:v>
                </c:pt>
                <c:pt idx="2017">
                  <c:v>1.0582401861853046</c:v>
                </c:pt>
                <c:pt idx="2018">
                  <c:v>1.0569508889915933</c:v>
                </c:pt>
                <c:pt idx="2019">
                  <c:v>1.0566044234910454</c:v>
                </c:pt>
                <c:pt idx="2020">
                  <c:v>1.0562088010706985</c:v>
                </c:pt>
                <c:pt idx="2021">
                  <c:v>1.0561099517515273</c:v>
                </c:pt>
                <c:pt idx="2022">
                  <c:v>1.055862926841902</c:v>
                </c:pt>
                <c:pt idx="2023">
                  <c:v>1.0542852859401399</c:v>
                </c:pt>
                <c:pt idx="2024">
                  <c:v>1.0542852859401399</c:v>
                </c:pt>
                <c:pt idx="2025">
                  <c:v>1.0541868734126616</c:v>
                </c:pt>
                <c:pt idx="2026">
                  <c:v>1.0535968661009454</c:v>
                </c:pt>
                <c:pt idx="2027">
                  <c:v>1.0534494894301447</c:v>
                </c:pt>
                <c:pt idx="2028">
                  <c:v>1.0527623921293336</c:v>
                </c:pt>
                <c:pt idx="2029">
                  <c:v>1.0526643240512601</c:v>
                </c:pt>
                <c:pt idx="2030">
                  <c:v>1.052615298315259</c:v>
                </c:pt>
                <c:pt idx="2031">
                  <c:v>1.052615298315259</c:v>
                </c:pt>
                <c:pt idx="2032">
                  <c:v>1.0515870342213989</c:v>
                </c:pt>
                <c:pt idx="2033">
                  <c:v>1.0514403378910384</c:v>
                </c:pt>
                <c:pt idx="2034">
                  <c:v>1.0511470938002865</c:v>
                </c:pt>
                <c:pt idx="2035">
                  <c:v>1.0510982390297863</c:v>
                </c:pt>
                <c:pt idx="2036">
                  <c:v>1.0510982390297863</c:v>
                </c:pt>
                <c:pt idx="2037">
                  <c:v>1.0504636266238574</c:v>
                </c:pt>
                <c:pt idx="2038">
                  <c:v>1.0498299401917999</c:v>
                </c:pt>
                <c:pt idx="2039">
                  <c:v>1.0495377810944022</c:v>
                </c:pt>
                <c:pt idx="2040">
                  <c:v>1.0483711061633618</c:v>
                </c:pt>
                <c:pt idx="2041">
                  <c:v>1.0480799264797063</c:v>
                </c:pt>
                <c:pt idx="2042">
                  <c:v>1.0477404634091794</c:v>
                </c:pt>
                <c:pt idx="2043">
                  <c:v>1.0474981521369764</c:v>
                </c:pt>
                <c:pt idx="2044">
                  <c:v>1.0471107350890698</c:v>
                </c:pt>
                <c:pt idx="2045">
                  <c:v>1.0468203989343658</c:v>
                </c:pt>
                <c:pt idx="2046">
                  <c:v>1.0466753036108147</c:v>
                </c:pt>
                <c:pt idx="2047">
                  <c:v>1.0463852583093594</c:v>
                </c:pt>
                <c:pt idx="2048">
                  <c:v>1.0462403082667713</c:v>
                </c:pt>
                <c:pt idx="2049">
                  <c:v>1.0461920023346929</c:v>
                </c:pt>
                <c:pt idx="2050">
                  <c:v>1.0457092382988731</c:v>
                </c:pt>
                <c:pt idx="2051">
                  <c:v>1.0437354973017245</c:v>
                </c:pt>
                <c:pt idx="2052">
                  <c:v>1.0434474080826011</c:v>
                </c:pt>
                <c:pt idx="2053">
                  <c:v>1.0429197403421002</c:v>
                </c:pt>
                <c:pt idx="2054">
                  <c:v>1.0428718023231869</c:v>
                </c:pt>
                <c:pt idx="2055">
                  <c:v>1.0428238695951537</c:v>
                </c:pt>
                <c:pt idx="2056">
                  <c:v>1.0428238695951537</c:v>
                </c:pt>
                <c:pt idx="2057">
                  <c:v>1.0426801031446591</c:v>
                </c:pt>
                <c:pt idx="2058">
                  <c:v>1.0410063349696741</c:v>
                </c:pt>
                <c:pt idx="2059">
                  <c:v>1.0408631688296259</c:v>
                </c:pt>
                <c:pt idx="2060">
                  <c:v>1.0397671268714876</c:v>
                </c:pt>
                <c:pt idx="2061">
                  <c:v>1.0395767929221704</c:v>
                </c:pt>
                <c:pt idx="2062">
                  <c:v>1.0385314446492138</c:v>
                </c:pt>
                <c:pt idx="2063">
                  <c:v>1.0381993608083215</c:v>
                </c:pt>
                <c:pt idx="2064">
                  <c:v>1.0379623134349873</c:v>
                </c:pt>
                <c:pt idx="2065">
                  <c:v>1.0377253953766852</c:v>
                </c:pt>
                <c:pt idx="2066">
                  <c:v>1.0372519466413594</c:v>
                </c:pt>
                <c:pt idx="2067">
                  <c:v>1.0372519466413594</c:v>
                </c:pt>
                <c:pt idx="2068">
                  <c:v>1.0371573187987575</c:v>
                </c:pt>
                <c:pt idx="2069">
                  <c:v>1.0361177710712226</c:v>
                </c:pt>
                <c:pt idx="2070">
                  <c:v>1.0356932176960636</c:v>
                </c:pt>
                <c:pt idx="2071">
                  <c:v>1.0350336251689021</c:v>
                </c:pt>
                <c:pt idx="2072">
                  <c:v>1.0349865497277522</c:v>
                </c:pt>
                <c:pt idx="2073">
                  <c:v>1.0346571644393778</c:v>
                </c:pt>
                <c:pt idx="2074">
                  <c:v>1.0344220420894721</c:v>
                </c:pt>
                <c:pt idx="2075">
                  <c:v>1.0343280287798933</c:v>
                </c:pt>
                <c:pt idx="2076">
                  <c:v>1.0342340358173139</c:v>
                </c:pt>
                <c:pt idx="2077">
                  <c:v>1.0341870469633969</c:v>
                </c:pt>
                <c:pt idx="2078">
                  <c:v>1.0341400631929283</c:v>
                </c:pt>
                <c:pt idx="2079">
                  <c:v>1.0340930845048082</c:v>
                </c:pt>
                <c:pt idx="2080">
                  <c:v>1.0340461108979371</c:v>
                </c:pt>
                <c:pt idx="2081">
                  <c:v>1.0328734189235873</c:v>
                </c:pt>
                <c:pt idx="2082">
                  <c:v>1.0317038849537445</c:v>
                </c:pt>
                <c:pt idx="2083">
                  <c:v>1.0312369518027513</c:v>
                </c:pt>
                <c:pt idx="2084">
                  <c:v>1.0310969696961718</c:v>
                </c:pt>
                <c:pt idx="2085">
                  <c:v>1.0305840876460186</c:v>
                </c:pt>
                <c:pt idx="2086">
                  <c:v>1.0303045888815268</c:v>
                </c:pt>
                <c:pt idx="2087">
                  <c:v>1.0301649069242025</c:v>
                </c:pt>
                <c:pt idx="2088">
                  <c:v>1.0299787341716342</c:v>
                </c:pt>
                <c:pt idx="2089">
                  <c:v>1.0294206942851492</c:v>
                </c:pt>
                <c:pt idx="2090">
                  <c:v>1.0290490656545759</c:v>
                </c:pt>
                <c:pt idx="2091">
                  <c:v>1.0281213829737341</c:v>
                </c:pt>
                <c:pt idx="2092">
                  <c:v>1.0279360839919778</c:v>
                </c:pt>
                <c:pt idx="2093">
                  <c:v>1.0274731821341443</c:v>
                </c:pt>
                <c:pt idx="2094">
                  <c:v>1.0273806609403766</c:v>
                </c:pt>
                <c:pt idx="2095">
                  <c:v>1.0273806609403766</c:v>
                </c:pt>
                <c:pt idx="2096">
                  <c:v>1.0273344077338891</c:v>
                </c:pt>
                <c:pt idx="2097">
                  <c:v>1.0271032155634556</c:v>
                </c:pt>
                <c:pt idx="2098">
                  <c:v>1.0265026912679367</c:v>
                </c:pt>
                <c:pt idx="2099">
                  <c:v>1.0261335501646218</c:v>
                </c:pt>
                <c:pt idx="2100">
                  <c:v>1.0259029962058688</c:v>
                </c:pt>
                <c:pt idx="2101">
                  <c:v>1.0258108088818327</c:v>
                </c:pt>
                <c:pt idx="2102">
                  <c:v>1.0258108088818327</c:v>
                </c:pt>
                <c:pt idx="2103">
                  <c:v>1.0256725645763831</c:v>
                </c:pt>
                <c:pt idx="2104">
                  <c:v>1.02544225514642</c:v>
                </c:pt>
                <c:pt idx="2105">
                  <c:v>1.0251200269930696</c:v>
                </c:pt>
                <c:pt idx="2106">
                  <c:v>1.024890010313839</c:v>
                </c:pt>
                <c:pt idx="2107">
                  <c:v>1.0245222368341254</c:v>
                </c:pt>
                <c:pt idx="2108">
                  <c:v>1.024384402033105</c:v>
                </c:pt>
                <c:pt idx="2109">
                  <c:v>1.0243384668189415</c:v>
                </c:pt>
                <c:pt idx="2110">
                  <c:v>1.0242006903205925</c:v>
                </c:pt>
                <c:pt idx="2111">
                  <c:v>1.0239252683801261</c:v>
                </c:pt>
                <c:pt idx="2112">
                  <c:v>1.0236958834479972</c:v>
                </c:pt>
                <c:pt idx="2113">
                  <c:v>1.0236500209967265</c:v>
                </c:pt>
                <c:pt idx="2114">
                  <c:v>1.0233749479492726</c:v>
                </c:pt>
                <c:pt idx="2115">
                  <c:v>1.0230084546938494</c:v>
                </c:pt>
                <c:pt idx="2116">
                  <c:v>1.0222763947111522</c:v>
                </c:pt>
                <c:pt idx="2117">
                  <c:v>1.0219565060900371</c:v>
                </c:pt>
                <c:pt idx="2118">
                  <c:v>1.0217738183254741</c:v>
                </c:pt>
                <c:pt idx="2119">
                  <c:v>1.0217738183254741</c:v>
                </c:pt>
                <c:pt idx="2120">
                  <c:v>1.0212262156698777</c:v>
                </c:pt>
                <c:pt idx="2121">
                  <c:v>1.0204061041510697</c:v>
                </c:pt>
                <c:pt idx="2122">
                  <c:v>1.0195421077239</c:v>
                </c:pt>
                <c:pt idx="2123">
                  <c:v>1.0191788333556644</c:v>
                </c:pt>
                <c:pt idx="2124">
                  <c:v>1.0191334454179208</c:v>
                </c:pt>
                <c:pt idx="2125">
                  <c:v>1.0191334454179208</c:v>
                </c:pt>
                <c:pt idx="2126">
                  <c:v>1.0188158626016457</c:v>
                </c:pt>
                <c:pt idx="2127">
                  <c:v>1.0180908299092077</c:v>
                </c:pt>
                <c:pt idx="2128">
                  <c:v>1.0178192544035973</c:v>
                </c:pt>
                <c:pt idx="2129">
                  <c:v>1.016824927962187</c:v>
                </c:pt>
                <c:pt idx="2130">
                  <c:v>1.0159680197288194</c:v>
                </c:pt>
                <c:pt idx="2131">
                  <c:v>1.0153826867632518</c:v>
                </c:pt>
                <c:pt idx="2132">
                  <c:v>1.0152927055173269</c:v>
                </c:pt>
                <c:pt idx="2133">
                  <c:v>1.0149779178904648</c:v>
                </c:pt>
                <c:pt idx="2134">
                  <c:v>1.0148880204606463</c:v>
                </c:pt>
                <c:pt idx="2135">
                  <c:v>1.0141246426916064</c:v>
                </c:pt>
                <c:pt idx="2136">
                  <c:v>1.0135865945345315</c:v>
                </c:pt>
                <c:pt idx="2137">
                  <c:v>1.0130492121414834</c:v>
                </c:pt>
                <c:pt idx="2138">
                  <c:v>1.0126466112642063</c:v>
                </c:pt>
                <c:pt idx="2139">
                  <c:v>1.0126466112642063</c:v>
                </c:pt>
                <c:pt idx="2140">
                  <c:v>1.0122890568696941</c:v>
                </c:pt>
                <c:pt idx="2141">
                  <c:v>1.0119317966073649</c:v>
                </c:pt>
                <c:pt idx="2142">
                  <c:v>1.0116194347779914</c:v>
                </c:pt>
                <c:pt idx="2143">
                  <c:v>1.0116194347779914</c:v>
                </c:pt>
                <c:pt idx="2144">
                  <c:v>1.0105946819984839</c:v>
                </c:pt>
                <c:pt idx="2145">
                  <c:v>1.0099721012297054</c:v>
                </c:pt>
                <c:pt idx="2146">
                  <c:v>1.0098832339320956</c:v>
                </c:pt>
                <c:pt idx="2147">
                  <c:v>1.009838807101521</c:v>
                </c:pt>
                <c:pt idx="2148">
                  <c:v>1.0093947885760806</c:v>
                </c:pt>
                <c:pt idx="2149">
                  <c:v>1.0092616714924627</c:v>
                </c:pt>
                <c:pt idx="2150">
                  <c:v>1.0091729494325212</c:v>
                </c:pt>
                <c:pt idx="2151">
                  <c:v>1.0080212090054164</c:v>
                </c:pt>
                <c:pt idx="2152">
                  <c:v>1.0076674409525357</c:v>
                </c:pt>
                <c:pt idx="2153">
                  <c:v>1.0073139608378721</c:v>
                </c:pt>
                <c:pt idx="2154">
                  <c:v>1.0066960620805254</c:v>
                </c:pt>
                <c:pt idx="2155">
                  <c:v>1.0060350018048811</c:v>
                </c:pt>
                <c:pt idx="2156">
                  <c:v>1.0051991007053962</c:v>
                </c:pt>
                <c:pt idx="2157">
                  <c:v>1.004584201457585</c:v>
                </c:pt>
                <c:pt idx="2158">
                  <c:v>1.0044525505248625</c:v>
                </c:pt>
                <c:pt idx="2159">
                  <c:v>1.0037072814586785</c:v>
                </c:pt>
                <c:pt idx="2160">
                  <c:v>1.0034883278458213</c:v>
                </c:pt>
                <c:pt idx="2161">
                  <c:v>1.0029195645282691</c:v>
                </c:pt>
                <c:pt idx="2162">
                  <c:v>1.002788417167495</c:v>
                </c:pt>
                <c:pt idx="2163">
                  <c:v>1.0025699262025287</c:v>
                </c:pt>
                <c:pt idx="2164">
                  <c:v>1.0001303078917321</c:v>
                </c:pt>
                <c:pt idx="2165">
                  <c:v>1</c:v>
                </c:pt>
                <c:pt idx="2166">
                  <c:v>0.99956592252068144</c:v>
                </c:pt>
                <c:pt idx="2167">
                  <c:v>0.99913227846877306</c:v>
                </c:pt>
                <c:pt idx="2168">
                  <c:v>0.99869906697958188</c:v>
                </c:pt>
                <c:pt idx="2169">
                  <c:v>0.99653946789049352</c:v>
                </c:pt>
                <c:pt idx="2170">
                  <c:v>0.99567862621735737</c:v>
                </c:pt>
                <c:pt idx="2171">
                  <c:v>0.99567862621735737</c:v>
                </c:pt>
                <c:pt idx="2172">
                  <c:v>0.99567862621735737</c:v>
                </c:pt>
                <c:pt idx="2173">
                  <c:v>0.99439055463971959</c:v>
                </c:pt>
                <c:pt idx="2174">
                  <c:v>0.99396204500268281</c:v>
                </c:pt>
                <c:pt idx="2175">
                  <c:v>0.99396204500268281</c:v>
                </c:pt>
                <c:pt idx="2176">
                  <c:v>0.99310629205209955</c:v>
                </c:pt>
                <c:pt idx="2177">
                  <c:v>0.99267904707725541</c:v>
                </c:pt>
                <c:pt idx="2178">
                  <c:v>0.99267904707725541</c:v>
                </c:pt>
                <c:pt idx="2179">
                  <c:v>0.99267904707725541</c:v>
                </c:pt>
                <c:pt idx="2180">
                  <c:v>0.99225222199926</c:v>
                </c:pt>
                <c:pt idx="2181">
                  <c:v>0.99139982823808248</c:v>
                </c:pt>
                <c:pt idx="2182">
                  <c:v>0.99139982823808248</c:v>
                </c:pt>
                <c:pt idx="2183">
                  <c:v>0.99139982823808248</c:v>
                </c:pt>
                <c:pt idx="2184">
                  <c:v>0.99139982823808248</c:v>
                </c:pt>
                <c:pt idx="2185">
                  <c:v>0.99054910420130604</c:v>
                </c:pt>
                <c:pt idx="2186">
                  <c:v>0.99012436628783984</c:v>
                </c:pt>
                <c:pt idx="2187">
                  <c:v>0.98970004336018802</c:v>
                </c:pt>
                <c:pt idx="2188">
                  <c:v>0.98885263922420252</c:v>
                </c:pt>
                <c:pt idx="2189">
                  <c:v>0.98842955640272179</c:v>
                </c:pt>
                <c:pt idx="2190">
                  <c:v>0.98842955640272179</c:v>
                </c:pt>
                <c:pt idx="2191">
                  <c:v>0.9880068853407431</c:v>
                </c:pt>
                <c:pt idx="2192">
                  <c:v>0.98716277529482777</c:v>
                </c:pt>
                <c:pt idx="2193">
                  <c:v>0.98674133471648351</c:v>
                </c:pt>
                <c:pt idx="2194">
                  <c:v>0.98674133471648351</c:v>
                </c:pt>
                <c:pt idx="2195">
                  <c:v>0.98632030270880744</c:v>
                </c:pt>
                <c:pt idx="2196">
                  <c:v>0.98632030270880744</c:v>
                </c:pt>
                <c:pt idx="2197">
                  <c:v>0.9854794612420763</c:v>
                </c:pt>
                <c:pt idx="2198">
                  <c:v>0.98505965020706343</c:v>
                </c:pt>
                <c:pt idx="2199">
                  <c:v>0.98464024459078581</c:v>
                </c:pt>
                <c:pt idx="2200">
                  <c:v>0.98422124361095908</c:v>
                </c:pt>
                <c:pt idx="2201">
                  <c:v>0.98380264648756088</c:v>
                </c:pt>
                <c:pt idx="2202">
                  <c:v>0.98380264648756088</c:v>
                </c:pt>
                <c:pt idx="2203">
                  <c:v>0.98296666070121963</c:v>
                </c:pt>
                <c:pt idx="2204">
                  <c:v>0.98296666070121963</c:v>
                </c:pt>
                <c:pt idx="2205">
                  <c:v>0.98088370955292725</c:v>
                </c:pt>
                <c:pt idx="2206">
                  <c:v>0.98046831546874458</c:v>
                </c:pt>
                <c:pt idx="2207">
                  <c:v>0.98005331832115761</c:v>
                </c:pt>
                <c:pt idx="2208">
                  <c:v>0.98005331832115761</c:v>
                </c:pt>
                <c:pt idx="2209">
                  <c:v>0.97963871735229213</c:v>
                </c:pt>
                <c:pt idx="2210">
                  <c:v>0.97881070093006195</c:v>
                </c:pt>
                <c:pt idx="2211">
                  <c:v>0.97839728397175774</c:v>
                </c:pt>
                <c:pt idx="2212">
                  <c:v>0.97839728397175774</c:v>
                </c:pt>
                <c:pt idx="2213">
                  <c:v>0.97839728397175774</c:v>
                </c:pt>
                <c:pt idx="2214">
                  <c:v>0.97798426018227969</c:v>
                </c:pt>
                <c:pt idx="2215">
                  <c:v>0.97798426018227969</c:v>
                </c:pt>
                <c:pt idx="2216">
                  <c:v>0.97757162881451343</c:v>
                </c:pt>
                <c:pt idx="2217">
                  <c:v>0.97715938912347222</c:v>
                </c:pt>
                <c:pt idx="2218">
                  <c:v>0.97715938912347222</c:v>
                </c:pt>
                <c:pt idx="2219">
                  <c:v>0.97674754036628852</c:v>
                </c:pt>
                <c:pt idx="2220">
                  <c:v>0.97674754036628852</c:v>
                </c:pt>
                <c:pt idx="2221">
                  <c:v>0.97674754036628852</c:v>
                </c:pt>
                <c:pt idx="2222">
                  <c:v>0.97551433230083306</c:v>
                </c:pt>
                <c:pt idx="2223">
                  <c:v>0.97510403989251504</c:v>
                </c:pt>
                <c:pt idx="2224">
                  <c:v>0.97510403989251504</c:v>
                </c:pt>
                <c:pt idx="2225">
                  <c:v>0.97510403989251504</c:v>
                </c:pt>
                <c:pt idx="2226">
                  <c:v>0.97469413473522981</c:v>
                </c:pt>
                <c:pt idx="2227">
                  <c:v>0.97428461609865935</c:v>
                </c:pt>
                <c:pt idx="2228">
                  <c:v>0.97346673547670326</c:v>
                </c:pt>
                <c:pt idx="2229">
                  <c:v>0.97346673547670326</c:v>
                </c:pt>
                <c:pt idx="2230">
                  <c:v>0.97346673547670326</c:v>
                </c:pt>
                <c:pt idx="2231">
                  <c:v>0.97346673547670326</c:v>
                </c:pt>
                <c:pt idx="2232">
                  <c:v>0.97346673547670326</c:v>
                </c:pt>
                <c:pt idx="2233">
                  <c:v>0.97346673547670326</c:v>
                </c:pt>
                <c:pt idx="2234">
                  <c:v>0.97346673547670326</c:v>
                </c:pt>
                <c:pt idx="2235">
                  <c:v>0.97305837204097068</c:v>
                </c:pt>
                <c:pt idx="2236">
                  <c:v>0.97305837204097068</c:v>
                </c:pt>
                <c:pt idx="2237">
                  <c:v>0.97265039222524352</c:v>
                </c:pt>
                <c:pt idx="2238">
                  <c:v>0.97265039222524352</c:v>
                </c:pt>
                <c:pt idx="2239">
                  <c:v>0.97265039222524352</c:v>
                </c:pt>
                <c:pt idx="2240">
                  <c:v>0.9718355805755301</c:v>
                </c:pt>
                <c:pt idx="2241">
                  <c:v>0.97142874730746231</c:v>
                </c:pt>
                <c:pt idx="2242">
                  <c:v>0.97102229479122204</c:v>
                </c:pt>
                <c:pt idx="2243">
                  <c:v>0.97021052916814432</c:v>
                </c:pt>
                <c:pt idx="2244">
                  <c:v>0.97021052916814432</c:v>
                </c:pt>
                <c:pt idx="2245">
                  <c:v>0.96980521464324876</c:v>
                </c:pt>
                <c:pt idx="2246">
                  <c:v>0.96980521464324876</c:v>
                </c:pt>
                <c:pt idx="2247">
                  <c:v>0.96940027803404893</c:v>
                </c:pt>
                <c:pt idx="2248">
                  <c:v>0.96899571863646317</c:v>
                </c:pt>
                <c:pt idx="2249">
                  <c:v>0.96818772866962965</c:v>
                </c:pt>
                <c:pt idx="2250">
                  <c:v>0.96778429670201838</c:v>
                </c:pt>
                <c:pt idx="2251">
                  <c:v>0.96778429670201838</c:v>
                </c:pt>
                <c:pt idx="2252">
                  <c:v>0.96697855531708932</c:v>
                </c:pt>
                <c:pt idx="2253">
                  <c:v>0.96617430604668963</c:v>
                </c:pt>
                <c:pt idx="2254">
                  <c:v>0.96617430604668963</c:v>
                </c:pt>
                <c:pt idx="2255">
                  <c:v>0.96617430604668963</c:v>
                </c:pt>
                <c:pt idx="2256">
                  <c:v>0.96617430604668963</c:v>
                </c:pt>
                <c:pt idx="2257">
                  <c:v>0.96617430604668963</c:v>
                </c:pt>
                <c:pt idx="2258">
                  <c:v>0.96537154337467967</c:v>
                </c:pt>
                <c:pt idx="2259">
                  <c:v>0.96537154337467967</c:v>
                </c:pt>
                <c:pt idx="2260">
                  <c:v>0.96497071779763188</c:v>
                </c:pt>
                <c:pt idx="2261">
                  <c:v>0.96497071779763188</c:v>
                </c:pt>
                <c:pt idx="2262">
                  <c:v>0.96497071779763188</c:v>
                </c:pt>
                <c:pt idx="2263">
                  <c:v>0.96337110463783893</c:v>
                </c:pt>
                <c:pt idx="2264">
                  <c:v>0.96257350205937642</c:v>
                </c:pt>
                <c:pt idx="2265">
                  <c:v>0.96217524941165811</c:v>
                </c:pt>
                <c:pt idx="2266">
                  <c:v>0.96177736163128158</c:v>
                </c:pt>
                <c:pt idx="2267">
                  <c:v>0.96177736163128158</c:v>
                </c:pt>
                <c:pt idx="2268">
                  <c:v>0.96137983805029725</c:v>
                </c:pt>
                <c:pt idx="2269">
                  <c:v>0.96018944585164967</c:v>
                </c:pt>
                <c:pt idx="2270">
                  <c:v>0.96018944585164967</c:v>
                </c:pt>
                <c:pt idx="2271">
                  <c:v>0.95939765988592696</c:v>
                </c:pt>
                <c:pt idx="2272">
                  <c:v>0.95821268102824819</c:v>
                </c:pt>
                <c:pt idx="2273">
                  <c:v>0.95821268102824819</c:v>
                </c:pt>
                <c:pt idx="2274">
                  <c:v>0.95821268102824819</c:v>
                </c:pt>
                <c:pt idx="2275">
                  <c:v>0.95821268102824819</c:v>
                </c:pt>
                <c:pt idx="2276">
                  <c:v>0.95781840548423369</c:v>
                </c:pt>
                <c:pt idx="2277">
                  <c:v>0.95781840548423369</c:v>
                </c:pt>
                <c:pt idx="2278">
                  <c:v>0.95742448755980947</c:v>
                </c:pt>
                <c:pt idx="2279">
                  <c:v>0.95742448755980947</c:v>
                </c:pt>
                <c:pt idx="2280">
                  <c:v>0.95742448755980947</c:v>
                </c:pt>
                <c:pt idx="2281">
                  <c:v>0.95703092660681988</c:v>
                </c:pt>
                <c:pt idx="2282">
                  <c:v>0.95663772197887054</c:v>
                </c:pt>
                <c:pt idx="2283">
                  <c:v>0.95624487303132055</c:v>
                </c:pt>
                <c:pt idx="2284">
                  <c:v>0.95624487303132055</c:v>
                </c:pt>
                <c:pt idx="2285">
                  <c:v>0.95624487303132055</c:v>
                </c:pt>
                <c:pt idx="2286">
                  <c:v>0.95585237912127718</c:v>
                </c:pt>
                <c:pt idx="2287">
                  <c:v>0.95546023960758908</c:v>
                </c:pt>
                <c:pt idx="2288">
                  <c:v>0.95506845385083994</c:v>
                </c:pt>
                <c:pt idx="2289">
                  <c:v>0.95506845385083994</c:v>
                </c:pt>
                <c:pt idx="2290">
                  <c:v>0.95506845385083994</c:v>
                </c:pt>
                <c:pt idx="2291">
                  <c:v>0.95389521275396139</c:v>
                </c:pt>
                <c:pt idx="2292">
                  <c:v>0.95233580539843998</c:v>
                </c:pt>
                <c:pt idx="2293">
                  <c:v>0.95233580539843998</c:v>
                </c:pt>
                <c:pt idx="2294">
                  <c:v>0.95233580539843998</c:v>
                </c:pt>
                <c:pt idx="2295">
                  <c:v>0.95155819644959549</c:v>
                </c:pt>
                <c:pt idx="2296">
                  <c:v>0.95155819644959549</c:v>
                </c:pt>
                <c:pt idx="2297">
                  <c:v>0.9507819773298184</c:v>
                </c:pt>
                <c:pt idx="2298">
                  <c:v>0.9507819773298184</c:v>
                </c:pt>
                <c:pt idx="2299">
                  <c:v>0.9507819773298184</c:v>
                </c:pt>
                <c:pt idx="2300">
                  <c:v>0.9503943874050268</c:v>
                </c:pt>
                <c:pt idx="2301">
                  <c:v>0.95000714307985745</c:v>
                </c:pt>
                <c:pt idx="2302">
                  <c:v>0.94962024373854226</c:v>
                </c:pt>
                <c:pt idx="2303">
                  <c:v>0.94962024373854226</c:v>
                </c:pt>
                <c:pt idx="2304">
                  <c:v>0.94923368876695768</c:v>
                </c:pt>
                <c:pt idx="2305">
                  <c:v>0.94923368876695768</c:v>
                </c:pt>
                <c:pt idx="2306">
                  <c:v>0.94807608395389353</c:v>
                </c:pt>
                <c:pt idx="2307">
                  <c:v>0.94807608395389353</c:v>
                </c:pt>
                <c:pt idx="2308">
                  <c:v>0.94769090035267656</c:v>
                </c:pt>
                <c:pt idx="2309">
                  <c:v>0.9473060580750321</c:v>
                </c:pt>
                <c:pt idx="2310">
                  <c:v>0.94692155651658028</c:v>
                </c:pt>
                <c:pt idx="2311">
                  <c:v>0.94692155651658028</c:v>
                </c:pt>
                <c:pt idx="2312">
                  <c:v>0.94692155651658028</c:v>
                </c:pt>
                <c:pt idx="2313">
                  <c:v>0.94577009013660274</c:v>
                </c:pt>
                <c:pt idx="2314">
                  <c:v>0.94577009013660274</c:v>
                </c:pt>
                <c:pt idx="2315">
                  <c:v>0.94577009013660274</c:v>
                </c:pt>
                <c:pt idx="2316">
                  <c:v>0.94538694544311219</c:v>
                </c:pt>
                <c:pt idx="2317">
                  <c:v>0.94538694544311219</c:v>
                </c:pt>
                <c:pt idx="2318">
                  <c:v>0.94462166862499986</c:v>
                </c:pt>
                <c:pt idx="2319">
                  <c:v>0.94347627592089967</c:v>
                </c:pt>
                <c:pt idx="2320">
                  <c:v>0.94347627592089967</c:v>
                </c:pt>
                <c:pt idx="2321">
                  <c:v>0.94309514866352739</c:v>
                </c:pt>
                <c:pt idx="2322">
                  <c:v>0.94309514866352739</c:v>
                </c:pt>
                <c:pt idx="2323">
                  <c:v>0.94233389609017082</c:v>
                </c:pt>
                <c:pt idx="2324">
                  <c:v>0.94233389609017082</c:v>
                </c:pt>
                <c:pt idx="2325">
                  <c:v>0.9415739755429946</c:v>
                </c:pt>
                <c:pt idx="2326">
                  <c:v>0.9415739755429946</c:v>
                </c:pt>
                <c:pt idx="2327">
                  <c:v>0.94119451332409321</c:v>
                </c:pt>
                <c:pt idx="2328">
                  <c:v>0.94081538236862883</c:v>
                </c:pt>
                <c:pt idx="2329">
                  <c:v>0.93967997131171477</c:v>
                </c:pt>
                <c:pt idx="2330">
                  <c:v>0.9393021596463883</c:v>
                </c:pt>
                <c:pt idx="2331">
                  <c:v>0.93892467637020827</c:v>
                </c:pt>
                <c:pt idx="2332">
                  <c:v>0.93892467637020827</c:v>
                </c:pt>
                <c:pt idx="2333">
                  <c:v>0.93741801577183692</c:v>
                </c:pt>
                <c:pt idx="2334">
                  <c:v>0.9362914406085826</c:v>
                </c:pt>
                <c:pt idx="2335">
                  <c:v>0.9362914406085826</c:v>
                </c:pt>
                <c:pt idx="2336">
                  <c:v>0.9362914406085826</c:v>
                </c:pt>
                <c:pt idx="2337">
                  <c:v>0.935916564036404</c:v>
                </c:pt>
                <c:pt idx="2338">
                  <c:v>0.93554201077308152</c:v>
                </c:pt>
                <c:pt idx="2339">
                  <c:v>0.93554201077308152</c:v>
                </c:pt>
                <c:pt idx="2340">
                  <c:v>0.93479387194568808</c:v>
                </c:pt>
                <c:pt idx="2341">
                  <c:v>0.93442028527155163</c:v>
                </c:pt>
                <c:pt idx="2342">
                  <c:v>0.93442028527155163</c:v>
                </c:pt>
                <c:pt idx="2343">
                  <c:v>0.93404701968613035</c:v>
                </c:pt>
                <c:pt idx="2344">
                  <c:v>0.93330144957700478</c:v>
                </c:pt>
                <c:pt idx="2345">
                  <c:v>0.93330144957700478</c:v>
                </c:pt>
                <c:pt idx="2346">
                  <c:v>0.93255715722361932</c:v>
                </c:pt>
                <c:pt idx="2347">
                  <c:v>0.93218548883815988</c:v>
                </c:pt>
                <c:pt idx="2348">
                  <c:v>0.93144310492763693</c:v>
                </c:pt>
                <c:pt idx="2349">
                  <c:v>0.9303319030884043</c:v>
                </c:pt>
                <c:pt idx="2350">
                  <c:v>0.9303319030884043</c:v>
                </c:pt>
                <c:pt idx="2351">
                  <c:v>0.9303319030884043</c:v>
                </c:pt>
                <c:pt idx="2352">
                  <c:v>0.92996213339224498</c:v>
                </c:pt>
                <c:pt idx="2353">
                  <c:v>0.92959267825988035</c:v>
                </c:pt>
                <c:pt idx="2354">
                  <c:v>0.92959267825988035</c:v>
                </c:pt>
                <c:pt idx="2355">
                  <c:v>0.92959267825988035</c:v>
                </c:pt>
                <c:pt idx="2356">
                  <c:v>0.92885470954891713</c:v>
                </c:pt>
                <c:pt idx="2357">
                  <c:v>0.92885470954891713</c:v>
                </c:pt>
                <c:pt idx="2358">
                  <c:v>0.92885470954891713</c:v>
                </c:pt>
                <c:pt idx="2359">
                  <c:v>0.92885470954891713</c:v>
                </c:pt>
                <c:pt idx="2360">
                  <c:v>0.92885470954891713</c:v>
                </c:pt>
                <c:pt idx="2361">
                  <c:v>0.9284861949049108</c:v>
                </c:pt>
                <c:pt idx="2362">
                  <c:v>0.92811799269387463</c:v>
                </c:pt>
                <c:pt idx="2363">
                  <c:v>0.92811799269387463</c:v>
                </c:pt>
                <c:pt idx="2364">
                  <c:v>0.92775010238648525</c:v>
                </c:pt>
                <c:pt idx="2365">
                  <c:v>0.92775010238648525</c:v>
                </c:pt>
                <c:pt idx="2366">
                  <c:v>0.92775010238648525</c:v>
                </c:pt>
                <c:pt idx="2367">
                  <c:v>0.92738252345476346</c:v>
                </c:pt>
                <c:pt idx="2368">
                  <c:v>0.92738252345476346</c:v>
                </c:pt>
                <c:pt idx="2369">
                  <c:v>0.92701525537206964</c:v>
                </c:pt>
                <c:pt idx="2370">
                  <c:v>0.92664829761309897</c:v>
                </c:pt>
                <c:pt idx="2371">
                  <c:v>0.92664829761309897</c:v>
                </c:pt>
                <c:pt idx="2372">
                  <c:v>0.92628164965387738</c:v>
                </c:pt>
                <c:pt idx="2373">
                  <c:v>0.92628164965387738</c:v>
                </c:pt>
                <c:pt idx="2374">
                  <c:v>0.92554928104540879</c:v>
                </c:pt>
                <c:pt idx="2375">
                  <c:v>0.92518355935482521</c:v>
                </c:pt>
                <c:pt idx="2376">
                  <c:v>0.92518355935482521</c:v>
                </c:pt>
                <c:pt idx="2377">
                  <c:v>0.92481814538130835</c:v>
                </c:pt>
                <c:pt idx="2378">
                  <c:v>0.92481814538130835</c:v>
                </c:pt>
                <c:pt idx="2379">
                  <c:v>0.92481814538130835</c:v>
                </c:pt>
                <c:pt idx="2380">
                  <c:v>0.92408823851722255</c:v>
                </c:pt>
                <c:pt idx="2381">
                  <c:v>0.92408823851722255</c:v>
                </c:pt>
                <c:pt idx="2382">
                  <c:v>0.92335955632965816</c:v>
                </c:pt>
                <c:pt idx="2383">
                  <c:v>0.92299567320664966</c:v>
                </c:pt>
                <c:pt idx="2384">
                  <c:v>0.92263209471584351</c:v>
                </c:pt>
                <c:pt idx="2385">
                  <c:v>0.92190584959358934</c:v>
                </c:pt>
                <c:pt idx="2386">
                  <c:v>0.92190584959358934</c:v>
                </c:pt>
                <c:pt idx="2387">
                  <c:v>0.92154318194670737</c:v>
                </c:pt>
                <c:pt idx="2388">
                  <c:v>0.92154318194670737</c:v>
                </c:pt>
                <c:pt idx="2389">
                  <c:v>0.92154318194670737</c:v>
                </c:pt>
                <c:pt idx="2390">
                  <c:v>0.92154318194670737</c:v>
                </c:pt>
                <c:pt idx="2391">
                  <c:v>0.92154318194670737</c:v>
                </c:pt>
                <c:pt idx="2392">
                  <c:v>0.92154318194670737</c:v>
                </c:pt>
                <c:pt idx="2393">
                  <c:v>0.92081875395237522</c:v>
                </c:pt>
                <c:pt idx="2394">
                  <c:v>0.9204569925970939</c:v>
                </c:pt>
                <c:pt idx="2395">
                  <c:v>0.91973437266015523</c:v>
                </c:pt>
                <c:pt idx="2396">
                  <c:v>0.91865269219586754</c:v>
                </c:pt>
                <c:pt idx="2397">
                  <c:v>0.91793306571488698</c:v>
                </c:pt>
                <c:pt idx="2398">
                  <c:v>0.91793306571488698</c:v>
                </c:pt>
                <c:pt idx="2399">
                  <c:v>0.91757369913922815</c:v>
                </c:pt>
                <c:pt idx="2400">
                  <c:v>0.91721462968354994</c:v>
                </c:pt>
                <c:pt idx="2401">
                  <c:v>0.91721462968354994</c:v>
                </c:pt>
                <c:pt idx="2402">
                  <c:v>0.91721462968354994</c:v>
                </c:pt>
                <c:pt idx="2403">
                  <c:v>0.91721462968354994</c:v>
                </c:pt>
                <c:pt idx="2404">
                  <c:v>0.9168558568569477</c:v>
                </c:pt>
                <c:pt idx="2405">
                  <c:v>0.91649738016973259</c:v>
                </c:pt>
                <c:pt idx="2406">
                  <c:v>0.91506642506328384</c:v>
                </c:pt>
                <c:pt idx="2407">
                  <c:v>0.91506642506328384</c:v>
                </c:pt>
                <c:pt idx="2408">
                  <c:v>0.91470942176993497</c:v>
                </c:pt>
                <c:pt idx="2409">
                  <c:v>0.91470942176993497</c:v>
                </c:pt>
                <c:pt idx="2410">
                  <c:v>0.91435271170314347</c:v>
                </c:pt>
                <c:pt idx="2411">
                  <c:v>0.91399629438161811</c:v>
                </c:pt>
                <c:pt idx="2412">
                  <c:v>0.91364016932525183</c:v>
                </c:pt>
                <c:pt idx="2413">
                  <c:v>0.91364016932525183</c:v>
                </c:pt>
                <c:pt idx="2414">
                  <c:v>0.9132843360551175</c:v>
                </c:pt>
                <c:pt idx="2415">
                  <c:v>0.9132843360551175</c:v>
                </c:pt>
                <c:pt idx="2416">
                  <c:v>0.9132843360551175</c:v>
                </c:pt>
                <c:pt idx="2417">
                  <c:v>0.91257354296371451</c:v>
                </c:pt>
                <c:pt idx="2418">
                  <c:v>0.91257354296371451</c:v>
                </c:pt>
                <c:pt idx="2419">
                  <c:v>0.91221858219045759</c:v>
                </c:pt>
                <c:pt idx="2420">
                  <c:v>0.91221858219045759</c:v>
                </c:pt>
                <c:pt idx="2421">
                  <c:v>0.91115543727299575</c:v>
                </c:pt>
                <c:pt idx="2422">
                  <c:v>0.91080163319485108</c:v>
                </c:pt>
                <c:pt idx="2423">
                  <c:v>0.9104481171135459</c:v>
                </c:pt>
                <c:pt idx="2424">
                  <c:v>0.9104481171135459</c:v>
                </c:pt>
                <c:pt idx="2425">
                  <c:v>0.91009488856060206</c:v>
                </c:pt>
                <c:pt idx="2426">
                  <c:v>0.91009488856060206</c:v>
                </c:pt>
                <c:pt idx="2427">
                  <c:v>0.90974194706868372</c:v>
                </c:pt>
                <c:pt idx="2428">
                  <c:v>0.90868484030277719</c:v>
                </c:pt>
                <c:pt idx="2429">
                  <c:v>0.90868484030277719</c:v>
                </c:pt>
                <c:pt idx="2430">
                  <c:v>0.90833304240431545</c:v>
                </c:pt>
                <c:pt idx="2431">
                  <c:v>0.90833304240431545</c:v>
                </c:pt>
                <c:pt idx="2432">
                  <c:v>0.90833304240431545</c:v>
                </c:pt>
                <c:pt idx="2433">
                  <c:v>0.90798152924720299</c:v>
                </c:pt>
                <c:pt idx="2434">
                  <c:v>0.90763030037087933</c:v>
                </c:pt>
                <c:pt idx="2435">
                  <c:v>0.90727935531590087</c:v>
                </c:pt>
                <c:pt idx="2436">
                  <c:v>0.90692869362393658</c:v>
                </c:pt>
                <c:pt idx="2437">
                  <c:v>0.90657831483776496</c:v>
                </c:pt>
                <c:pt idx="2438">
                  <c:v>0.90657831483776496</c:v>
                </c:pt>
                <c:pt idx="2439">
                  <c:v>0.90552887135835525</c:v>
                </c:pt>
                <c:pt idx="2440">
                  <c:v>0.90483064856824491</c:v>
                </c:pt>
                <c:pt idx="2441">
                  <c:v>0.90483064856824491</c:v>
                </c:pt>
                <c:pt idx="2442">
                  <c:v>0.90448195767684914</c:v>
                </c:pt>
                <c:pt idx="2443">
                  <c:v>0.90274269030658005</c:v>
                </c:pt>
                <c:pt idx="2444">
                  <c:v>0.90239567112558905</c:v>
                </c:pt>
                <c:pt idx="2445">
                  <c:v>0.90204892900584999</c:v>
                </c:pt>
                <c:pt idx="2446">
                  <c:v>0.90170246350530237</c:v>
                </c:pt>
                <c:pt idx="2447">
                  <c:v>0.90170246350530237</c:v>
                </c:pt>
                <c:pt idx="2448">
                  <c:v>0.90170246350530237</c:v>
                </c:pt>
                <c:pt idx="2449">
                  <c:v>0.90101036059882267</c:v>
                </c:pt>
                <c:pt idx="2450">
                  <c:v>0.90066472231404227</c:v>
                </c:pt>
                <c:pt idx="2451">
                  <c:v>0.90031935889074988</c:v>
                </c:pt>
                <c:pt idx="2452">
                  <c:v>0.89997426989213736</c:v>
                </c:pt>
                <c:pt idx="2453">
                  <c:v>0.89928491342691841</c:v>
                </c:pt>
                <c:pt idx="2454">
                  <c:v>0.89928491342691841</c:v>
                </c:pt>
                <c:pt idx="2455">
                  <c:v>0.89790947448816327</c:v>
                </c:pt>
                <c:pt idx="2456">
                  <c:v>0.89756629431866375</c:v>
                </c:pt>
                <c:pt idx="2457">
                  <c:v>0.89722338511655864</c:v>
                </c:pt>
                <c:pt idx="2458">
                  <c:v>0.89722338511655864</c:v>
                </c:pt>
                <c:pt idx="2459">
                  <c:v>0.89653837790529523</c:v>
                </c:pt>
                <c:pt idx="2460">
                  <c:v>0.89619627904404309</c:v>
                </c:pt>
                <c:pt idx="2461">
                  <c:v>0.89585444944599191</c:v>
                </c:pt>
                <c:pt idx="2462">
                  <c:v>0.89517159634634458</c:v>
                </c:pt>
                <c:pt idx="2463">
                  <c:v>0.89517159634634458</c:v>
                </c:pt>
                <c:pt idx="2464">
                  <c:v>0.89483057200066829</c:v>
                </c:pt>
                <c:pt idx="2465">
                  <c:v>0.89483057200066829</c:v>
                </c:pt>
                <c:pt idx="2466">
                  <c:v>0.89448981523002602</c:v>
                </c:pt>
                <c:pt idx="2467">
                  <c:v>0.89448981523002602</c:v>
                </c:pt>
                <c:pt idx="2468">
                  <c:v>0.89380910273658465</c:v>
                </c:pt>
                <c:pt idx="2469">
                  <c:v>0.89380910273658465</c:v>
                </c:pt>
                <c:pt idx="2470">
                  <c:v>0.89346914617761863</c:v>
                </c:pt>
                <c:pt idx="2471">
                  <c:v>0.89312945552134604</c:v>
                </c:pt>
                <c:pt idx="2472">
                  <c:v>0.89312945552134604</c:v>
                </c:pt>
                <c:pt idx="2473">
                  <c:v>0.89312945552134604</c:v>
                </c:pt>
                <c:pt idx="2474">
                  <c:v>0.89211197481720139</c:v>
                </c:pt>
                <c:pt idx="2475">
                  <c:v>0.89211197481720139</c:v>
                </c:pt>
                <c:pt idx="2476">
                  <c:v>0.89143497626716561</c:v>
                </c:pt>
                <c:pt idx="2477">
                  <c:v>0.89143497626716561</c:v>
                </c:pt>
                <c:pt idx="2478">
                  <c:v>0.89143497626716561</c:v>
                </c:pt>
                <c:pt idx="2479">
                  <c:v>0.8907590314117968</c:v>
                </c:pt>
                <c:pt idx="2480">
                  <c:v>0.8900841369762067</c:v>
                </c:pt>
                <c:pt idx="2481">
                  <c:v>0.8900841369762067</c:v>
                </c:pt>
                <c:pt idx="2482">
                  <c:v>0.8900841369762067</c:v>
                </c:pt>
                <c:pt idx="2483">
                  <c:v>0.88974708264659697</c:v>
                </c:pt>
                <c:pt idx="2484">
                  <c:v>0.88907375773357966</c:v>
                </c:pt>
                <c:pt idx="2485">
                  <c:v>0.88873748634093463</c:v>
                </c:pt>
                <c:pt idx="2486">
                  <c:v>0.88873748634093463</c:v>
                </c:pt>
                <c:pt idx="2487">
                  <c:v>0.88840147511960599</c:v>
                </c:pt>
                <c:pt idx="2488">
                  <c:v>0.88806572366731851</c:v>
                </c:pt>
                <c:pt idx="2489">
                  <c:v>0.88773023158272935</c:v>
                </c:pt>
                <c:pt idx="2490">
                  <c:v>0.88773023158272935</c:v>
                </c:pt>
                <c:pt idx="2491">
                  <c:v>0.88706002391591987</c:v>
                </c:pt>
                <c:pt idx="2492">
                  <c:v>0.88706002391591987</c:v>
                </c:pt>
                <c:pt idx="2493">
                  <c:v>0.88706002391591987</c:v>
                </c:pt>
                <c:pt idx="2494">
                  <c:v>0.88639084892697217</c:v>
                </c:pt>
                <c:pt idx="2495">
                  <c:v>0.88639084892697217</c:v>
                </c:pt>
                <c:pt idx="2496">
                  <c:v>0.88572270343841375</c:v>
                </c:pt>
                <c:pt idx="2497">
                  <c:v>0.88572270343841375</c:v>
                </c:pt>
                <c:pt idx="2498">
                  <c:v>0.88572270343841375</c:v>
                </c:pt>
                <c:pt idx="2499">
                  <c:v>0.8853890157678268</c:v>
                </c:pt>
                <c:pt idx="2500">
                  <c:v>0.8853890157678268</c:v>
                </c:pt>
                <c:pt idx="2501">
                  <c:v>0.8853890157678268</c:v>
                </c:pt>
                <c:pt idx="2502">
                  <c:v>0.88472240860409868</c:v>
                </c:pt>
                <c:pt idx="2503">
                  <c:v>0.88472240860409868</c:v>
                </c:pt>
                <c:pt idx="2504">
                  <c:v>0.88339225601175153</c:v>
                </c:pt>
                <c:pt idx="2505">
                  <c:v>0.88306035344924427</c:v>
                </c:pt>
                <c:pt idx="2506">
                  <c:v>0.88272870434423567</c:v>
                </c:pt>
                <c:pt idx="2507">
                  <c:v>0.8823973083099157</c:v>
                </c:pt>
                <c:pt idx="2508">
                  <c:v>0.8823973083099157</c:v>
                </c:pt>
                <c:pt idx="2509">
                  <c:v>0.8823973083099157</c:v>
                </c:pt>
                <c:pt idx="2510">
                  <c:v>0.8823973083099157</c:v>
                </c:pt>
                <c:pt idx="2511">
                  <c:v>0.8823973083099157</c:v>
                </c:pt>
                <c:pt idx="2512">
                  <c:v>0.8823973083099157</c:v>
                </c:pt>
                <c:pt idx="2513">
                  <c:v>0.8820661649603585</c:v>
                </c:pt>
                <c:pt idx="2514">
                  <c:v>0.8820661649603585</c:v>
                </c:pt>
                <c:pt idx="2515">
                  <c:v>0.88173527391052064</c:v>
                </c:pt>
                <c:pt idx="2516">
                  <c:v>0.88140463477623809</c:v>
                </c:pt>
                <c:pt idx="2517">
                  <c:v>0.88107424717422334</c:v>
                </c:pt>
                <c:pt idx="2518">
                  <c:v>0.88074411072206338</c:v>
                </c:pt>
                <c:pt idx="2519">
                  <c:v>0.8804142250382162</c:v>
                </c:pt>
                <c:pt idx="2520">
                  <c:v>0.8804142250382162</c:v>
                </c:pt>
                <c:pt idx="2521">
                  <c:v>0.87975520445363475</c:v>
                </c:pt>
                <c:pt idx="2522">
                  <c:v>0.87975520445363475</c:v>
                </c:pt>
                <c:pt idx="2523">
                  <c:v>0.87909718238547285</c:v>
                </c:pt>
                <c:pt idx="2524">
                  <c:v>0.87909718238547285</c:v>
                </c:pt>
                <c:pt idx="2525">
                  <c:v>0.87844015581249901</c:v>
                </c:pt>
                <c:pt idx="2526">
                  <c:v>0.87778412172717335</c:v>
                </c:pt>
                <c:pt idx="2527">
                  <c:v>0.87778412172717335</c:v>
                </c:pt>
                <c:pt idx="2528">
                  <c:v>0.87778412172717335</c:v>
                </c:pt>
                <c:pt idx="2529">
                  <c:v>0.87778412172717335</c:v>
                </c:pt>
                <c:pt idx="2530">
                  <c:v>0.87712907713556443</c:v>
                </c:pt>
                <c:pt idx="2531">
                  <c:v>0.87712907713556443</c:v>
                </c:pt>
                <c:pt idx="2532">
                  <c:v>0.87712907713556443</c:v>
                </c:pt>
                <c:pt idx="2533">
                  <c:v>0.87680192496800136</c:v>
                </c:pt>
                <c:pt idx="2534">
                  <c:v>0.87680192496800136</c:v>
                </c:pt>
                <c:pt idx="2535">
                  <c:v>0.87647501905726799</c:v>
                </c:pt>
                <c:pt idx="2536">
                  <c:v>0.87614835903291421</c:v>
                </c:pt>
                <c:pt idx="2537">
                  <c:v>0.87614835903291421</c:v>
                </c:pt>
                <c:pt idx="2538">
                  <c:v>0.87549577516571775</c:v>
                </c:pt>
                <c:pt idx="2539">
                  <c:v>0.87549577516571775</c:v>
                </c:pt>
                <c:pt idx="2540">
                  <c:v>0.87516985058614083</c:v>
                </c:pt>
                <c:pt idx="2541">
                  <c:v>0.87484417041946982</c:v>
                </c:pt>
                <c:pt idx="2542">
                  <c:v>0.87484417041946982</c:v>
                </c:pt>
                <c:pt idx="2543">
                  <c:v>0.87451873429940596</c:v>
                </c:pt>
                <c:pt idx="2544">
                  <c:v>0.87451873429940596</c:v>
                </c:pt>
                <c:pt idx="2545">
                  <c:v>0.87451873429940596</c:v>
                </c:pt>
                <c:pt idx="2546">
                  <c:v>0.87419354186047316</c:v>
                </c:pt>
                <c:pt idx="2547">
                  <c:v>0.87321942298799105</c:v>
                </c:pt>
                <c:pt idx="2548">
                  <c:v>0.87321942298799105</c:v>
                </c:pt>
                <c:pt idx="2549">
                  <c:v>0.87224748416702669</c:v>
                </c:pt>
                <c:pt idx="2550">
                  <c:v>0.87127771566157319</c:v>
                </c:pt>
                <c:pt idx="2551">
                  <c:v>0.87063240427701438</c:v>
                </c:pt>
                <c:pt idx="2552">
                  <c:v>0.87063240427701438</c:v>
                </c:pt>
                <c:pt idx="2553">
                  <c:v>0.87031010780069895</c:v>
                </c:pt>
                <c:pt idx="2554">
                  <c:v>0.86998805032809579</c:v>
                </c:pt>
                <c:pt idx="2555">
                  <c:v>0.86998805032809579</c:v>
                </c:pt>
                <c:pt idx="2556">
                  <c:v>0.86934465097796942</c:v>
                </c:pt>
                <c:pt idx="2557">
                  <c:v>0.86870220340237703</c:v>
                </c:pt>
                <c:pt idx="2558">
                  <c:v>0.8683813356508745</c:v>
                </c:pt>
                <c:pt idx="2559">
                  <c:v>0.86806070478957542</c:v>
                </c:pt>
                <c:pt idx="2560">
                  <c:v>0.8677403104689555</c:v>
                </c:pt>
                <c:pt idx="2561">
                  <c:v>0.8677403104689555</c:v>
                </c:pt>
                <c:pt idx="2562">
                  <c:v>0.8677403104689555</c:v>
                </c:pt>
                <c:pt idx="2563">
                  <c:v>0.8677403104689555</c:v>
                </c:pt>
                <c:pt idx="2564">
                  <c:v>0.86742015234026293</c:v>
                </c:pt>
                <c:pt idx="2565">
                  <c:v>0.86678054326750575</c:v>
                </c:pt>
                <c:pt idx="2566">
                  <c:v>0.86582289242323374</c:v>
                </c:pt>
                <c:pt idx="2567">
                  <c:v>0.86582289242323374</c:v>
                </c:pt>
                <c:pt idx="2568">
                  <c:v>0.86550414416532639</c:v>
                </c:pt>
                <c:pt idx="2569">
                  <c:v>0.86550414416532639</c:v>
                </c:pt>
                <c:pt idx="2570">
                  <c:v>0.86454930065448621</c:v>
                </c:pt>
                <c:pt idx="2571">
                  <c:v>0.86423148543217776</c:v>
                </c:pt>
                <c:pt idx="2572">
                  <c:v>0.86391390261590262</c:v>
                </c:pt>
                <c:pt idx="2573">
                  <c:v>0.86359655186601003</c:v>
                </c:pt>
                <c:pt idx="2574">
                  <c:v>0.86327943284359321</c:v>
                </c:pt>
                <c:pt idx="2575">
                  <c:v>0.86327943284359321</c:v>
                </c:pt>
                <c:pt idx="2576">
                  <c:v>0.86296254521048732</c:v>
                </c:pt>
                <c:pt idx="2577">
                  <c:v>0.86296254521048732</c:v>
                </c:pt>
                <c:pt idx="2578">
                  <c:v>0.86264588862926717</c:v>
                </c:pt>
                <c:pt idx="2579">
                  <c:v>0.86232946276324485</c:v>
                </c:pt>
                <c:pt idx="2580">
                  <c:v>0.86232946276324485</c:v>
                </c:pt>
                <c:pt idx="2581">
                  <c:v>0.86138156610050753</c:v>
                </c:pt>
                <c:pt idx="2582">
                  <c:v>0.86106605974307637</c:v>
                </c:pt>
                <c:pt idx="2583">
                  <c:v>0.86043573382415028</c:v>
                </c:pt>
                <c:pt idx="2584">
                  <c:v>0.85949195696182046</c:v>
                </c:pt>
                <c:pt idx="2585">
                  <c:v>0.85917781989068942</c:v>
                </c:pt>
                <c:pt idx="2586">
                  <c:v>0.85855022659953262</c:v>
                </c:pt>
                <c:pt idx="2587">
                  <c:v>0.85855022659953262</c:v>
                </c:pt>
                <c:pt idx="2588">
                  <c:v>0.85792353892671513</c:v>
                </c:pt>
                <c:pt idx="2589">
                  <c:v>0.85792353892671513</c:v>
                </c:pt>
                <c:pt idx="2590">
                  <c:v>0.85761053388116382</c:v>
                </c:pt>
                <c:pt idx="2591">
                  <c:v>0.85729775426238441</c:v>
                </c:pt>
                <c:pt idx="2592">
                  <c:v>0.85729775426238441</c:v>
                </c:pt>
                <c:pt idx="2593">
                  <c:v>0.85729775426238441</c:v>
                </c:pt>
                <c:pt idx="2594">
                  <c:v>0.85729775426238441</c:v>
                </c:pt>
                <c:pt idx="2595">
                  <c:v>0.85698519974590492</c:v>
                </c:pt>
                <c:pt idx="2596">
                  <c:v>0.85698519974590492</c:v>
                </c:pt>
                <c:pt idx="2597">
                  <c:v>0.85667287000795356</c:v>
                </c:pt>
                <c:pt idx="2598">
                  <c:v>0.85604888357603648</c:v>
                </c:pt>
                <c:pt idx="2599">
                  <c:v>0.85573722623800941</c:v>
                </c:pt>
                <c:pt idx="2600">
                  <c:v>0.85573722623800941</c:v>
                </c:pt>
                <c:pt idx="2601">
                  <c:v>0.85542579239038363</c:v>
                </c:pt>
                <c:pt idx="2602">
                  <c:v>0.8551145817128577</c:v>
                </c:pt>
                <c:pt idx="2603">
                  <c:v>0.8551145817128577</c:v>
                </c:pt>
                <c:pt idx="2604">
                  <c:v>0.8551145817128577</c:v>
                </c:pt>
                <c:pt idx="2605">
                  <c:v>0.85449282859033737</c:v>
                </c:pt>
                <c:pt idx="2606">
                  <c:v>0.85418228550817243</c:v>
                </c:pt>
                <c:pt idx="2607">
                  <c:v>0.85387196432176193</c:v>
                </c:pt>
                <c:pt idx="2608">
                  <c:v>0.85356186471422535</c:v>
                </c:pt>
                <c:pt idx="2609">
                  <c:v>0.85356186471422535</c:v>
                </c:pt>
                <c:pt idx="2610">
                  <c:v>0.85356186471422535</c:v>
                </c:pt>
                <c:pt idx="2611">
                  <c:v>0.85325198636936017</c:v>
                </c:pt>
                <c:pt idx="2612">
                  <c:v>0.85263289220621352</c:v>
                </c:pt>
                <c:pt idx="2613">
                  <c:v>0.85232367575890122</c:v>
                </c:pt>
                <c:pt idx="2614">
                  <c:v>0.85170590256525436</c:v>
                </c:pt>
                <c:pt idx="2615">
                  <c:v>0.85139734519390653</c:v>
                </c:pt>
                <c:pt idx="2616">
                  <c:v>0.85139734519390653</c:v>
                </c:pt>
                <c:pt idx="2617">
                  <c:v>0.8510890068906436</c:v>
                </c:pt>
                <c:pt idx="2618">
                  <c:v>0.8510890068906436</c:v>
                </c:pt>
                <c:pt idx="2619">
                  <c:v>0.85016530328421502</c:v>
                </c:pt>
                <c:pt idx="2620">
                  <c:v>0.85016530328421502</c:v>
                </c:pt>
                <c:pt idx="2621">
                  <c:v>0.84985783815144134</c:v>
                </c:pt>
                <c:pt idx="2622">
                  <c:v>0.84924356013969104</c:v>
                </c:pt>
                <c:pt idx="2623">
                  <c:v>0.84924356013969104</c:v>
                </c:pt>
                <c:pt idx="2624">
                  <c:v>0.84863014975253959</c:v>
                </c:pt>
                <c:pt idx="2625">
                  <c:v>0.84863014975253959</c:v>
                </c:pt>
                <c:pt idx="2626">
                  <c:v>0.84863014975253959</c:v>
                </c:pt>
                <c:pt idx="2627">
                  <c:v>0.84832376915295227</c:v>
                </c:pt>
                <c:pt idx="2628">
                  <c:v>0.84801760454252595</c:v>
                </c:pt>
                <c:pt idx="2629">
                  <c:v>0.84801760454252595</c:v>
                </c:pt>
                <c:pt idx="2630">
                  <c:v>0.8477116556169435</c:v>
                </c:pt>
                <c:pt idx="2631">
                  <c:v>0.84679509991571567</c:v>
                </c:pt>
                <c:pt idx="2632">
                  <c:v>0.84618513565547104</c:v>
                </c:pt>
                <c:pt idx="2633">
                  <c:v>0.84618513565547104</c:v>
                </c:pt>
                <c:pt idx="2634">
                  <c:v>0.84557602688535305</c:v>
                </c:pt>
                <c:pt idx="2635">
                  <c:v>0.84527179255984441</c:v>
                </c:pt>
                <c:pt idx="2636">
                  <c:v>0.84496777120902977</c:v>
                </c:pt>
                <c:pt idx="2637">
                  <c:v>0.84496777120902977</c:v>
                </c:pt>
                <c:pt idx="2638">
                  <c:v>0.84466396253493825</c:v>
                </c:pt>
                <c:pt idx="2639">
                  <c:v>0.84436036624022359</c:v>
                </c:pt>
                <c:pt idx="2640">
                  <c:v>0.84314809892998888</c:v>
                </c:pt>
                <c:pt idx="2641">
                  <c:v>0.84284556009371847</c:v>
                </c:pt>
                <c:pt idx="2642">
                  <c:v>0.84193920606339478</c:v>
                </c:pt>
                <c:pt idx="2643">
                  <c:v>0.84193920606339478</c:v>
                </c:pt>
                <c:pt idx="2644">
                  <c:v>0.84163750790475034</c:v>
                </c:pt>
                <c:pt idx="2645">
                  <c:v>0.84163750790475034</c:v>
                </c:pt>
                <c:pt idx="2646">
                  <c:v>0.84163750790475034</c:v>
                </c:pt>
                <c:pt idx="2647">
                  <c:v>0.84133601918601064</c:v>
                </c:pt>
                <c:pt idx="2648">
                  <c:v>0.84103473961658981</c:v>
                </c:pt>
                <c:pt idx="2649">
                  <c:v>0.8407336689065058</c:v>
                </c:pt>
                <c:pt idx="2650">
                  <c:v>0.8407336689065058</c:v>
                </c:pt>
                <c:pt idx="2651">
                  <c:v>0.84043280676637966</c:v>
                </c:pt>
                <c:pt idx="2652">
                  <c:v>0.84013215290743337</c:v>
                </c:pt>
                <c:pt idx="2653">
                  <c:v>0.84013215290743337</c:v>
                </c:pt>
                <c:pt idx="2654">
                  <c:v>0.83983170704148802</c:v>
                </c:pt>
                <c:pt idx="2655">
                  <c:v>0.83953146888096253</c:v>
                </c:pt>
                <c:pt idx="2656">
                  <c:v>0.83953146888096253</c:v>
                </c:pt>
                <c:pt idx="2657">
                  <c:v>0.83953146888096253</c:v>
                </c:pt>
                <c:pt idx="2658">
                  <c:v>0.83863199776502517</c:v>
                </c:pt>
                <c:pt idx="2659">
                  <c:v>0.83863199776502517</c:v>
                </c:pt>
                <c:pt idx="2660">
                  <c:v>0.83863199776502517</c:v>
                </c:pt>
                <c:pt idx="2661">
                  <c:v>0.83803338363592506</c:v>
                </c:pt>
                <c:pt idx="2662">
                  <c:v>0.83803338363592506</c:v>
                </c:pt>
                <c:pt idx="2663">
                  <c:v>0.83773438570197845</c:v>
                </c:pt>
                <c:pt idx="2664">
                  <c:v>0.83713700667807389</c:v>
                </c:pt>
                <c:pt idx="2665">
                  <c:v>0.83713700667807389</c:v>
                </c:pt>
                <c:pt idx="2666">
                  <c:v>0.83713700667807389</c:v>
                </c:pt>
                <c:pt idx="2667">
                  <c:v>0.83683862502298156</c:v>
                </c:pt>
                <c:pt idx="2668">
                  <c:v>0.83654044823000984</c:v>
                </c:pt>
                <c:pt idx="2669">
                  <c:v>0.83624247601804413</c:v>
                </c:pt>
                <c:pt idx="2670">
                  <c:v>0.83624247601804413</c:v>
                </c:pt>
                <c:pt idx="2671">
                  <c:v>0.83624247601804413</c:v>
                </c:pt>
                <c:pt idx="2672">
                  <c:v>0.83534978406570326</c:v>
                </c:pt>
                <c:pt idx="2673">
                  <c:v>0.83475567387468907</c:v>
                </c:pt>
                <c:pt idx="2674">
                  <c:v>0.83475567387468907</c:v>
                </c:pt>
                <c:pt idx="2675">
                  <c:v>0.83445892327762694</c:v>
                </c:pt>
                <c:pt idx="2676">
                  <c:v>0.83445892327762694</c:v>
                </c:pt>
                <c:pt idx="2677">
                  <c:v>0.83416237530987181</c:v>
                </c:pt>
                <c:pt idx="2678">
                  <c:v>0.83386602969489088</c:v>
                </c:pt>
                <c:pt idx="2679">
                  <c:v>0.83386602969489088</c:v>
                </c:pt>
                <c:pt idx="2680">
                  <c:v>0.83356988615671734</c:v>
                </c:pt>
                <c:pt idx="2681">
                  <c:v>0.83356988615671734</c:v>
                </c:pt>
                <c:pt idx="2682">
                  <c:v>0.83327394441994818</c:v>
                </c:pt>
                <c:pt idx="2683">
                  <c:v>0.83297820420974344</c:v>
                </c:pt>
                <c:pt idx="2684">
                  <c:v>0.83297820420974344</c:v>
                </c:pt>
                <c:pt idx="2685">
                  <c:v>0.83297820420974344</c:v>
                </c:pt>
                <c:pt idx="2686">
                  <c:v>0.83297820420974344</c:v>
                </c:pt>
                <c:pt idx="2687">
                  <c:v>0.83297820420974344</c:v>
                </c:pt>
                <c:pt idx="2688">
                  <c:v>0.83238732727246989</c:v>
                </c:pt>
                <c:pt idx="2689">
                  <c:v>0.83238732727246989</c:v>
                </c:pt>
                <c:pt idx="2690">
                  <c:v>0.83238732727246989</c:v>
                </c:pt>
                <c:pt idx="2691">
                  <c:v>0.83179725315736908</c:v>
                </c:pt>
                <c:pt idx="2692">
                  <c:v>0.83179725315736908</c:v>
                </c:pt>
                <c:pt idx="2693">
                  <c:v>0.83150251647696727</c:v>
                </c:pt>
                <c:pt idx="2694">
                  <c:v>0.83091364251297717</c:v>
                </c:pt>
                <c:pt idx="2695">
                  <c:v>0.83091364251297717</c:v>
                </c:pt>
                <c:pt idx="2696">
                  <c:v>0.83032556594119311</c:v>
                </c:pt>
                <c:pt idx="2697">
                  <c:v>0.83032556594119311</c:v>
                </c:pt>
                <c:pt idx="2698">
                  <c:v>0.82944494147879144</c:v>
                </c:pt>
                <c:pt idx="2699">
                  <c:v>0.82944494147879144</c:v>
                </c:pt>
                <c:pt idx="2700">
                  <c:v>0.82915179635669067</c:v>
                </c:pt>
                <c:pt idx="2701">
                  <c:v>0.82915179635669067</c:v>
                </c:pt>
                <c:pt idx="2702">
                  <c:v>0.82885884897161799</c:v>
                </c:pt>
                <c:pt idx="2703">
                  <c:v>0.82885884897161799</c:v>
                </c:pt>
                <c:pt idx="2704">
                  <c:v>0.82885884897161799</c:v>
                </c:pt>
                <c:pt idx="2705">
                  <c:v>0.82856609905699175</c:v>
                </c:pt>
                <c:pt idx="2706">
                  <c:v>0.82768903147804584</c:v>
                </c:pt>
                <c:pt idx="2707">
                  <c:v>0.82710530224782386</c:v>
                </c:pt>
                <c:pt idx="2708">
                  <c:v>0.82681373158772598</c:v>
                </c:pt>
                <c:pt idx="2709">
                  <c:v>0.82681373158772598</c:v>
                </c:pt>
                <c:pt idx="2710">
                  <c:v>0.82652235654700545</c:v>
                </c:pt>
                <c:pt idx="2711">
                  <c:v>0.82564940252062002</c:v>
                </c:pt>
                <c:pt idx="2712">
                  <c:v>0.82535880733955158</c:v>
                </c:pt>
                <c:pt idx="2713">
                  <c:v>0.82535880733955158</c:v>
                </c:pt>
                <c:pt idx="2714">
                  <c:v>0.82477819965694765</c:v>
                </c:pt>
                <c:pt idx="2715">
                  <c:v>0.82419836715172057</c:v>
                </c:pt>
                <c:pt idx="2716">
                  <c:v>0.82390874094431876</c:v>
                </c:pt>
                <c:pt idx="2717">
                  <c:v>0.82361930775672954</c:v>
                </c:pt>
                <c:pt idx="2718">
                  <c:v>0.82333006733185043</c:v>
                </c:pt>
                <c:pt idx="2719">
                  <c:v>0.82304101941309182</c:v>
                </c:pt>
                <c:pt idx="2720">
                  <c:v>0.82217502813531818</c:v>
                </c:pt>
                <c:pt idx="2721">
                  <c:v>0.82217502813531818</c:v>
                </c:pt>
                <c:pt idx="2722">
                  <c:v>0.82131076022441019</c:v>
                </c:pt>
                <c:pt idx="2723">
                  <c:v>0.82131076022441019</c:v>
                </c:pt>
                <c:pt idx="2724">
                  <c:v>0.82102305270683062</c:v>
                </c:pt>
                <c:pt idx="2725">
                  <c:v>0.82016107197681332</c:v>
                </c:pt>
                <c:pt idx="2726">
                  <c:v>0.82016107197681332</c:v>
                </c:pt>
                <c:pt idx="2727">
                  <c:v>0.81930079870396522</c:v>
                </c:pt>
                <c:pt idx="2728">
                  <c:v>0.81901441921326945</c:v>
                </c:pt>
                <c:pt idx="2729">
                  <c:v>0.8187282284405385</c:v>
                </c:pt>
                <c:pt idx="2730">
                  <c:v>0.81844222613721362</c:v>
                </c:pt>
                <c:pt idx="2731">
                  <c:v>0.81815641205522749</c:v>
                </c:pt>
                <c:pt idx="2732">
                  <c:v>0.81787078594700158</c:v>
                </c:pt>
                <c:pt idx="2733">
                  <c:v>0.81673015631719537</c:v>
                </c:pt>
                <c:pt idx="2734">
                  <c:v>0.81644546638113835</c:v>
                </c:pt>
                <c:pt idx="2735">
                  <c:v>0.8155925145876799</c:v>
                </c:pt>
                <c:pt idx="2736">
                  <c:v>0.81502480930173893</c:v>
                </c:pt>
                <c:pt idx="2737">
                  <c:v>0.81502480930173893</c:v>
                </c:pt>
                <c:pt idx="2738">
                  <c:v>0.8141746403870378</c:v>
                </c:pt>
                <c:pt idx="2739">
                  <c:v>0.81389162018679473</c:v>
                </c:pt>
                <c:pt idx="2740">
                  <c:v>0.81389162018679473</c:v>
                </c:pt>
                <c:pt idx="2741">
                  <c:v>0.81360878430450689</c:v>
                </c:pt>
                <c:pt idx="2742">
                  <c:v>0.81360878430450689</c:v>
                </c:pt>
                <c:pt idx="2743">
                  <c:v>0.81332613250025487</c:v>
                </c:pt>
                <c:pt idx="2744">
                  <c:v>0.81304366453458776</c:v>
                </c:pt>
                <c:pt idx="2745">
                  <c:v>0.81304366453458776</c:v>
                </c:pt>
                <c:pt idx="2746">
                  <c:v>0.81304366453458776</c:v>
                </c:pt>
                <c:pt idx="2747">
                  <c:v>0.81276138016852129</c:v>
                </c:pt>
                <c:pt idx="2748">
                  <c:v>0.8124792791635369</c:v>
                </c:pt>
                <c:pt idx="2749">
                  <c:v>0.8124792791635369</c:v>
                </c:pt>
                <c:pt idx="2750">
                  <c:v>0.8124792791635369</c:v>
                </c:pt>
                <c:pt idx="2751">
                  <c:v>0.81191562628506186</c:v>
                </c:pt>
                <c:pt idx="2752">
                  <c:v>0.81191562628506186</c:v>
                </c:pt>
                <c:pt idx="2753">
                  <c:v>0.81191562628506186</c:v>
                </c:pt>
                <c:pt idx="2754">
                  <c:v>0.81163407393685172</c:v>
                </c:pt>
                <c:pt idx="2755">
                  <c:v>0.81163407393685172</c:v>
                </c:pt>
                <c:pt idx="2756">
                  <c:v>0.81135270400028259</c:v>
                </c:pt>
                <c:pt idx="2757">
                  <c:v>0.8107905104176939</c:v>
                </c:pt>
                <c:pt idx="2758">
                  <c:v>0.8107905104176939</c:v>
                </c:pt>
                <c:pt idx="2759">
                  <c:v>0.8107905104176939</c:v>
                </c:pt>
                <c:pt idx="2760">
                  <c:v>0.81050968630063247</c:v>
                </c:pt>
                <c:pt idx="2761">
                  <c:v>0.80994858224079402</c:v>
                </c:pt>
                <c:pt idx="2762">
                  <c:v>0.80938820218639507</c:v>
                </c:pt>
                <c:pt idx="2763">
                  <c:v>0.80882854427144146</c:v>
                </c:pt>
                <c:pt idx="2764">
                  <c:v>0.80882854427144146</c:v>
                </c:pt>
                <c:pt idx="2765">
                  <c:v>0.80882854427144146</c:v>
                </c:pt>
                <c:pt idx="2766">
                  <c:v>0.80882854427144146</c:v>
                </c:pt>
                <c:pt idx="2767">
                  <c:v>0.80826960663714364</c:v>
                </c:pt>
                <c:pt idx="2768">
                  <c:v>0.80826960663714364</c:v>
                </c:pt>
                <c:pt idx="2769">
                  <c:v>0.80826960663714364</c:v>
                </c:pt>
                <c:pt idx="2770">
                  <c:v>0.80826960663714364</c:v>
                </c:pt>
                <c:pt idx="2771">
                  <c:v>0.80799040734632988</c:v>
                </c:pt>
                <c:pt idx="2772">
                  <c:v>0.80771138743187965</c:v>
                </c:pt>
                <c:pt idx="2773">
                  <c:v>0.80743254666345432</c:v>
                </c:pt>
                <c:pt idx="2774">
                  <c:v>0.80743254666345432</c:v>
                </c:pt>
                <c:pt idx="2775">
                  <c:v>0.80743254666345432</c:v>
                </c:pt>
                <c:pt idx="2776">
                  <c:v>0.80743254666345432</c:v>
                </c:pt>
                <c:pt idx="2777">
                  <c:v>0.80715388481115824</c:v>
                </c:pt>
                <c:pt idx="2778">
                  <c:v>0.80687540164553839</c:v>
                </c:pt>
                <c:pt idx="2779">
                  <c:v>0.80687540164553839</c:v>
                </c:pt>
                <c:pt idx="2780">
                  <c:v>0.80659709693758253</c:v>
                </c:pt>
                <c:pt idx="2781">
                  <c:v>0.80604102198081307</c:v>
                </c:pt>
                <c:pt idx="2782">
                  <c:v>0.80604102198081307</c:v>
                </c:pt>
                <c:pt idx="2783">
                  <c:v>0.80604102198081307</c:v>
                </c:pt>
                <c:pt idx="2784">
                  <c:v>0.80576325127617077</c:v>
                </c:pt>
                <c:pt idx="2785">
                  <c:v>0.8054856581175327</c:v>
                </c:pt>
                <c:pt idx="2786">
                  <c:v>0.8054856581175327</c:v>
                </c:pt>
                <c:pt idx="2787">
                  <c:v>0.80354745829661089</c:v>
                </c:pt>
                <c:pt idx="2788">
                  <c:v>0.80299527197695419</c:v>
                </c:pt>
                <c:pt idx="2789">
                  <c:v>0.80189300112659856</c:v>
                </c:pt>
                <c:pt idx="2790">
                  <c:v>0.8016178699917057</c:v>
                </c:pt>
                <c:pt idx="2791">
                  <c:v>0.8016178699917057</c:v>
                </c:pt>
                <c:pt idx="2792">
                  <c:v>0.8016178699917057</c:v>
                </c:pt>
                <c:pt idx="2793">
                  <c:v>0.80134291304557737</c:v>
                </c:pt>
                <c:pt idx="2794">
                  <c:v>0.80134291304557737</c:v>
                </c:pt>
                <c:pt idx="2795">
                  <c:v>0.80106813006779098</c:v>
                </c:pt>
                <c:pt idx="2796">
                  <c:v>0.80106813006779098</c:v>
                </c:pt>
                <c:pt idx="2797">
                  <c:v>0.80079352083834221</c:v>
                </c:pt>
                <c:pt idx="2798">
                  <c:v>0.80051908513764414</c:v>
                </c:pt>
                <c:pt idx="2799">
                  <c:v>0.79997073344622971</c:v>
                </c:pt>
                <c:pt idx="2800">
                  <c:v>0.79997073344622971</c:v>
                </c:pt>
                <c:pt idx="2801">
                  <c:v>0.79997073344622971</c:v>
                </c:pt>
                <c:pt idx="2802">
                  <c:v>0.79997073344622971</c:v>
                </c:pt>
                <c:pt idx="2803">
                  <c:v>0.79997073344622971</c:v>
                </c:pt>
                <c:pt idx="2804">
                  <c:v>0.799696817018415</c:v>
                </c:pt>
                <c:pt idx="2805">
                  <c:v>0.79914950190892253</c:v>
                </c:pt>
                <c:pt idx="2806">
                  <c:v>0.79860287567954846</c:v>
                </c:pt>
                <c:pt idx="2807">
                  <c:v>0.79778422419886852</c:v>
                </c:pt>
                <c:pt idx="2808">
                  <c:v>0.79696711298528944</c:v>
                </c:pt>
                <c:pt idx="2809">
                  <c:v>0.79642322502202745</c:v>
                </c:pt>
                <c:pt idx="2810">
                  <c:v>0.79588001734407521</c:v>
                </c:pt>
                <c:pt idx="2811">
                  <c:v>0.79452496325910915</c:v>
                </c:pt>
                <c:pt idx="2812">
                  <c:v>0.79452496325910915</c:v>
                </c:pt>
                <c:pt idx="2813">
                  <c:v>0.79425445905733794</c:v>
                </c:pt>
                <c:pt idx="2814">
                  <c:v>0.79398412323665546</c:v>
                </c:pt>
                <c:pt idx="2815">
                  <c:v>0.7934439559009705</c:v>
                </c:pt>
                <c:pt idx="2816">
                  <c:v>0.79290445958078193</c:v>
                </c:pt>
                <c:pt idx="2817">
                  <c:v>0.79263496253092813</c:v>
                </c:pt>
                <c:pt idx="2818">
                  <c:v>0.79236563261103843</c:v>
                </c:pt>
                <c:pt idx="2819">
                  <c:v>0.79128998009359885</c:v>
                </c:pt>
                <c:pt idx="2820">
                  <c:v>0.79075315124662626</c:v>
                </c:pt>
                <c:pt idx="2821">
                  <c:v>0.790484985457369</c:v>
                </c:pt>
                <c:pt idx="2822">
                  <c:v>0.790484985457369</c:v>
                </c:pt>
                <c:pt idx="2823">
                  <c:v>0.79021698515148509</c:v>
                </c:pt>
                <c:pt idx="2824">
                  <c:v>0.79021698515148509</c:v>
                </c:pt>
                <c:pt idx="2825">
                  <c:v>0.78994915012486278</c:v>
                </c:pt>
                <c:pt idx="2826">
                  <c:v>0.78968148017376816</c:v>
                </c:pt>
                <c:pt idx="2827">
                  <c:v>0.78941397509484357</c:v>
                </c:pt>
                <c:pt idx="2828">
                  <c:v>0.78887945874195065</c:v>
                </c:pt>
                <c:pt idx="2829">
                  <c:v>0.78781239559604221</c:v>
                </c:pt>
                <c:pt idx="2830">
                  <c:v>0.78781239559604221</c:v>
                </c:pt>
                <c:pt idx="2831">
                  <c:v>0.78754603895972419</c:v>
                </c:pt>
                <c:pt idx="2832">
                  <c:v>0.78701381526333181</c:v>
                </c:pt>
                <c:pt idx="2833">
                  <c:v>0.78701381526333181</c:v>
                </c:pt>
                <c:pt idx="2834">
                  <c:v>0.78648224300369507</c:v>
                </c:pt>
                <c:pt idx="2835">
                  <c:v>0.78568610257560034</c:v>
                </c:pt>
                <c:pt idx="2836">
                  <c:v>0.78568610257560034</c:v>
                </c:pt>
                <c:pt idx="2837">
                  <c:v>0.78542104642950095</c:v>
                </c:pt>
                <c:pt idx="2838">
                  <c:v>0.78489141894690684</c:v>
                </c:pt>
                <c:pt idx="2839">
                  <c:v>0.78489141894690684</c:v>
                </c:pt>
                <c:pt idx="2840">
                  <c:v>0.78462684721657805</c:v>
                </c:pt>
                <c:pt idx="2841">
                  <c:v>0.78462684721657805</c:v>
                </c:pt>
                <c:pt idx="2842">
                  <c:v>0.78409818679596843</c:v>
                </c:pt>
                <c:pt idx="2843">
                  <c:v>0.78383409771400692</c:v>
                </c:pt>
                <c:pt idx="2844">
                  <c:v>0.78357016912374899</c:v>
                </c:pt>
                <c:pt idx="2845">
                  <c:v>0.78330640083024561</c:v>
                </c:pt>
                <c:pt idx="2846">
                  <c:v>0.78304279263890297</c:v>
                </c:pt>
                <c:pt idx="2847">
                  <c:v>0.78304279263890297</c:v>
                </c:pt>
                <c:pt idx="2848">
                  <c:v>0.78304279263890297</c:v>
                </c:pt>
                <c:pt idx="2849">
                  <c:v>0.78304279263890297</c:v>
                </c:pt>
                <c:pt idx="2850">
                  <c:v>0.78277934435548124</c:v>
                </c:pt>
                <c:pt idx="2851">
                  <c:v>0.78251605578609373</c:v>
                </c:pt>
                <c:pt idx="2852">
                  <c:v>0.78225292673720637</c:v>
                </c:pt>
                <c:pt idx="2853">
                  <c:v>0.78225292673720637</c:v>
                </c:pt>
                <c:pt idx="2854">
                  <c:v>0.78146449478347213</c:v>
                </c:pt>
                <c:pt idx="2855">
                  <c:v>0.78146449478347213</c:v>
                </c:pt>
                <c:pt idx="2856">
                  <c:v>0.78120200188826239</c:v>
                </c:pt>
                <c:pt idx="2857">
                  <c:v>0.78067749158066324</c:v>
                </c:pt>
                <c:pt idx="2858">
                  <c:v>0.77989191195994489</c:v>
                </c:pt>
                <c:pt idx="2859">
                  <c:v>0.77963036754860549</c:v>
                </c:pt>
                <c:pt idx="2860">
                  <c:v>0.77936898055190784</c:v>
                </c:pt>
                <c:pt idx="2861">
                  <c:v>0.77884667804529484</c:v>
                </c:pt>
                <c:pt idx="2862">
                  <c:v>0.77832500292923124</c:v>
                </c:pt>
                <c:pt idx="2863">
                  <c:v>0.77728352885241669</c:v>
                </c:pt>
                <c:pt idx="2864">
                  <c:v>0.77702355010660862</c:v>
                </c:pt>
                <c:pt idx="2865">
                  <c:v>0.77702355010660862</c:v>
                </c:pt>
                <c:pt idx="2866">
                  <c:v>0.77702355010660862</c:v>
                </c:pt>
                <c:pt idx="2867">
                  <c:v>0.77702355010660862</c:v>
                </c:pt>
                <c:pt idx="2868">
                  <c:v>0.77676372689700246</c:v>
                </c:pt>
                <c:pt idx="2869">
                  <c:v>0.77650405903760544</c:v>
                </c:pt>
                <c:pt idx="2870">
                  <c:v>0.77650405903760544</c:v>
                </c:pt>
                <c:pt idx="2871">
                  <c:v>0.77598518862713595</c:v>
                </c:pt>
                <c:pt idx="2872">
                  <c:v>0.77520804350731853</c:v>
                </c:pt>
                <c:pt idx="2873">
                  <c:v>0.77469071827413716</c:v>
                </c:pt>
                <c:pt idx="2874">
                  <c:v>0.77469071827413716</c:v>
                </c:pt>
                <c:pt idx="2875">
                  <c:v>0.77443228656052898</c:v>
                </c:pt>
                <c:pt idx="2876">
                  <c:v>0.77417400853810669</c:v>
                </c:pt>
                <c:pt idx="2877">
                  <c:v>0.77185639240225823</c:v>
                </c:pt>
                <c:pt idx="2878">
                  <c:v>0.77159964129699532</c:v>
                </c:pt>
                <c:pt idx="2879">
                  <c:v>0.77134304189106473</c:v>
                </c:pt>
                <c:pt idx="2880">
                  <c:v>0.77134304189106473</c:v>
                </c:pt>
                <c:pt idx="2881">
                  <c:v>0.77134304189106473</c:v>
                </c:pt>
                <c:pt idx="2882">
                  <c:v>0.77108659400531188</c:v>
                </c:pt>
                <c:pt idx="2883">
                  <c:v>0.77108659400531188</c:v>
                </c:pt>
                <c:pt idx="2884">
                  <c:v>0.77108659400531188</c:v>
                </c:pt>
                <c:pt idx="2885">
                  <c:v>0.77083029746089904</c:v>
                </c:pt>
                <c:pt idx="2886">
                  <c:v>0.77083029746089904</c:v>
                </c:pt>
                <c:pt idx="2887">
                  <c:v>0.77031815768232426</c:v>
                </c:pt>
                <c:pt idx="2888">
                  <c:v>0.77031815768232426</c:v>
                </c:pt>
                <c:pt idx="2889">
                  <c:v>0.77031815768232426</c:v>
                </c:pt>
                <c:pt idx="2890">
                  <c:v>0.77006231409206616</c:v>
                </c:pt>
                <c:pt idx="2891">
                  <c:v>0.77006231409206616</c:v>
                </c:pt>
                <c:pt idx="2892">
                  <c:v>0.769551078621726</c:v>
                </c:pt>
                <c:pt idx="2893">
                  <c:v>0.76904044425143092</c:v>
                </c:pt>
                <c:pt idx="2894">
                  <c:v>0.76878535203739895</c:v>
                </c:pt>
                <c:pt idx="2895">
                  <c:v>0.76853040956931873</c:v>
                </c:pt>
                <c:pt idx="2896">
                  <c:v>0.76827561667148347</c:v>
                </c:pt>
                <c:pt idx="2897">
                  <c:v>0.76802097316849582</c:v>
                </c:pt>
                <c:pt idx="2898">
                  <c:v>0.76776647888526639</c:v>
                </c:pt>
                <c:pt idx="2899">
                  <c:v>0.76776647888526639</c:v>
                </c:pt>
                <c:pt idx="2900">
                  <c:v>0.76725793727926317</c:v>
                </c:pt>
                <c:pt idx="2901">
                  <c:v>0.76725793727926317</c:v>
                </c:pt>
                <c:pt idx="2902">
                  <c:v>0.76725793727926317</c:v>
                </c:pt>
                <c:pt idx="2903">
                  <c:v>0.76700388960784616</c:v>
                </c:pt>
                <c:pt idx="2904">
                  <c:v>0.76674999045889969</c:v>
                </c:pt>
                <c:pt idx="2905">
                  <c:v>0.7664962396588656</c:v>
                </c:pt>
                <c:pt idx="2906">
                  <c:v>0.76624263703448947</c:v>
                </c:pt>
                <c:pt idx="2907">
                  <c:v>0.76624263703448947</c:v>
                </c:pt>
                <c:pt idx="2908">
                  <c:v>0.76598918241282066</c:v>
                </c:pt>
                <c:pt idx="2909">
                  <c:v>0.7657358756212107</c:v>
                </c:pt>
                <c:pt idx="2910">
                  <c:v>0.76447155309245107</c:v>
                </c:pt>
                <c:pt idx="2911">
                  <c:v>0.76447155309245107</c:v>
                </c:pt>
                <c:pt idx="2912">
                  <c:v>0.76421912967243977</c:v>
                </c:pt>
                <c:pt idx="2913">
                  <c:v>0.76421912967243977</c:v>
                </c:pt>
                <c:pt idx="2914">
                  <c:v>0.7639668528823641</c:v>
                </c:pt>
                <c:pt idx="2915">
                  <c:v>0.76270766243254129</c:v>
                </c:pt>
                <c:pt idx="2916">
                  <c:v>0.76245626185712545</c:v>
                </c:pt>
                <c:pt idx="2917">
                  <c:v>0.76245626185712545</c:v>
                </c:pt>
                <c:pt idx="2918">
                  <c:v>0.76220500672607749</c:v>
                </c:pt>
                <c:pt idx="2919">
                  <c:v>0.76220500672607749</c:v>
                </c:pt>
                <c:pt idx="2920">
                  <c:v>0.76195389687120463</c:v>
                </c:pt>
                <c:pt idx="2921">
                  <c:v>0.76170293212460616</c:v>
                </c:pt>
                <c:pt idx="2922">
                  <c:v>0.76095090685980848</c:v>
                </c:pt>
                <c:pt idx="2923">
                  <c:v>0.76020018155290137</c:v>
                </c:pt>
                <c:pt idx="2924">
                  <c:v>0.76020018155290137</c:v>
                </c:pt>
                <c:pt idx="2925">
                  <c:v>0.76020018155290137</c:v>
                </c:pt>
                <c:pt idx="2926">
                  <c:v>0.75995022788735234</c:v>
                </c:pt>
                <c:pt idx="2927">
                  <c:v>0.75970041799728749</c:v>
                </c:pt>
                <c:pt idx="2928">
                  <c:v>0.75895184932835558</c:v>
                </c:pt>
                <c:pt idx="2929">
                  <c:v>0.75895184932835558</c:v>
                </c:pt>
                <c:pt idx="2930">
                  <c:v>0.75870261289000684</c:v>
                </c:pt>
                <c:pt idx="2931">
                  <c:v>0.75770709501706912</c:v>
                </c:pt>
                <c:pt idx="2932">
                  <c:v>0.75770709501706912</c:v>
                </c:pt>
                <c:pt idx="2933">
                  <c:v>0.75770709501706912</c:v>
                </c:pt>
                <c:pt idx="2934">
                  <c:v>0.75745857170161579</c:v>
                </c:pt>
                <c:pt idx="2935">
                  <c:v>0.75721019052132343</c:v>
                </c:pt>
                <c:pt idx="2936">
                  <c:v>0.75696195131370558</c:v>
                </c:pt>
                <c:pt idx="2937">
                  <c:v>0.75671385391655388</c:v>
                </c:pt>
                <c:pt idx="2938">
                  <c:v>0.75671385391655388</c:v>
                </c:pt>
                <c:pt idx="2939">
                  <c:v>0.75671385391655388</c:v>
                </c:pt>
                <c:pt idx="2940">
                  <c:v>0.75671385391655388</c:v>
                </c:pt>
                <c:pt idx="2941">
                  <c:v>0.75646589816793808</c:v>
                </c:pt>
                <c:pt idx="2942">
                  <c:v>0.75646589816793808</c:v>
                </c:pt>
                <c:pt idx="2943">
                  <c:v>0.75646589816793808</c:v>
                </c:pt>
                <c:pt idx="2944">
                  <c:v>0.75621808390620504</c:v>
                </c:pt>
                <c:pt idx="2945">
                  <c:v>0.75621808390620504</c:v>
                </c:pt>
                <c:pt idx="2946">
                  <c:v>0.75572287919815717</c:v>
                </c:pt>
                <c:pt idx="2947">
                  <c:v>0.755228238504705</c:v>
                </c:pt>
                <c:pt idx="2948">
                  <c:v>0.755228238504705</c:v>
                </c:pt>
                <c:pt idx="2949">
                  <c:v>0.75498112926224692</c:v>
                </c:pt>
                <c:pt idx="2950">
                  <c:v>0.75498112926224692</c:v>
                </c:pt>
                <c:pt idx="2951">
                  <c:v>0.75473416054253872</c:v>
                </c:pt>
                <c:pt idx="2952">
                  <c:v>0.75424064403272306</c:v>
                </c:pt>
                <c:pt idx="2953">
                  <c:v>0.75399409592397093</c:v>
                </c:pt>
                <c:pt idx="2954">
                  <c:v>0.7537476877006779</c:v>
                </c:pt>
                <c:pt idx="2955">
                  <c:v>0.7537476877006779</c:v>
                </c:pt>
                <c:pt idx="2956">
                  <c:v>0.7537476877006779</c:v>
                </c:pt>
                <c:pt idx="2957">
                  <c:v>0.75325529027615867</c:v>
                </c:pt>
                <c:pt idx="2958">
                  <c:v>0.75300930075845018</c:v>
                </c:pt>
                <c:pt idx="2959">
                  <c:v>0.75251773932294563</c:v>
                </c:pt>
                <c:pt idx="2960">
                  <c:v>0.75227216709027689</c:v>
                </c:pt>
                <c:pt idx="2961">
                  <c:v>0.75153628244896808</c:v>
                </c:pt>
                <c:pt idx="2962">
                  <c:v>0.75129126439908211</c:v>
                </c:pt>
                <c:pt idx="2963">
                  <c:v>0.7510463845042924</c:v>
                </c:pt>
                <c:pt idx="2964">
                  <c:v>0.7510463845042924</c:v>
                </c:pt>
                <c:pt idx="2965">
                  <c:v>0.75080164260888715</c:v>
                </c:pt>
                <c:pt idx="2966">
                  <c:v>0.75055703855741773</c:v>
                </c:pt>
                <c:pt idx="2967">
                  <c:v>0.75031257219469849</c:v>
                </c:pt>
                <c:pt idx="2968">
                  <c:v>0.75031257219469849</c:v>
                </c:pt>
                <c:pt idx="2969">
                  <c:v>0.75006824336580513</c:v>
                </c:pt>
                <c:pt idx="2970">
                  <c:v>0.74982405191607493</c:v>
                </c:pt>
                <c:pt idx="2971">
                  <c:v>0.74884865682464541</c:v>
                </c:pt>
                <c:pt idx="2972">
                  <c:v>0.74884865682464541</c:v>
                </c:pt>
                <c:pt idx="2973">
                  <c:v>0.74860514995989569</c:v>
                </c:pt>
                <c:pt idx="2974">
                  <c:v>0.74836177955178806</c:v>
                </c:pt>
                <c:pt idx="2975">
                  <c:v>0.74836177955178806</c:v>
                </c:pt>
                <c:pt idx="2976">
                  <c:v>0.74811854544747236</c:v>
                </c:pt>
                <c:pt idx="2977">
                  <c:v>0.74738965943262703</c:v>
                </c:pt>
                <c:pt idx="2978">
                  <c:v>0.7471469690201068</c:v>
                </c:pt>
                <c:pt idx="2979">
                  <c:v>0.7471469690201068</c:v>
                </c:pt>
                <c:pt idx="2980">
                  <c:v>0.7471469690201068</c:v>
                </c:pt>
                <c:pt idx="2981">
                  <c:v>0.74690441415096842</c:v>
                </c:pt>
                <c:pt idx="2982">
                  <c:v>0.74641971043781719</c:v>
                </c:pt>
                <c:pt idx="2983">
                  <c:v>0.74641971043781719</c:v>
                </c:pt>
                <c:pt idx="2984">
                  <c:v>0.74641971043781719</c:v>
                </c:pt>
                <c:pt idx="2985">
                  <c:v>0.74593554708566201</c:v>
                </c:pt>
                <c:pt idx="2986">
                  <c:v>0.74569366766871437</c:v>
                </c:pt>
                <c:pt idx="2987">
                  <c:v>0.74569366766871437</c:v>
                </c:pt>
                <c:pt idx="2988">
                  <c:v>0.74496883665444857</c:v>
                </c:pt>
                <c:pt idx="2989">
                  <c:v>0.74472749489669399</c:v>
                </c:pt>
                <c:pt idx="2990">
                  <c:v>0.74472749489669399</c:v>
                </c:pt>
                <c:pt idx="2991">
                  <c:v>0.74448628718046661</c:v>
                </c:pt>
                <c:pt idx="2992">
                  <c:v>0.7440042732775981</c:v>
                </c:pt>
                <c:pt idx="2993">
                  <c:v>0.74376346679407701</c:v>
                </c:pt>
                <c:pt idx="2994">
                  <c:v>0.74376346679407701</c:v>
                </c:pt>
                <c:pt idx="2995">
                  <c:v>0.74352279375832331</c:v>
                </c:pt>
                <c:pt idx="2996">
                  <c:v>0.74328225402251302</c:v>
                </c:pt>
                <c:pt idx="2997">
                  <c:v>0.74280157386065548</c:v>
                </c:pt>
                <c:pt idx="2998">
                  <c:v>0.74280157386065548</c:v>
                </c:pt>
                <c:pt idx="2999">
                  <c:v>0.74280157386065548</c:v>
                </c:pt>
                <c:pt idx="3000">
                  <c:v>0.74256143314018619</c:v>
                </c:pt>
                <c:pt idx="3001">
                  <c:v>0.74256143314018619</c:v>
                </c:pt>
                <c:pt idx="3002">
                  <c:v>0.74256143314018619</c:v>
                </c:pt>
                <c:pt idx="3003">
                  <c:v>0.74184180665920574</c:v>
                </c:pt>
                <c:pt idx="3004">
                  <c:v>0.74184180665920574</c:v>
                </c:pt>
                <c:pt idx="3005">
                  <c:v>0.74184180665920574</c:v>
                </c:pt>
                <c:pt idx="3006">
                  <c:v>0.74184180665920574</c:v>
                </c:pt>
                <c:pt idx="3007">
                  <c:v>0.74088415581493372</c:v>
                </c:pt>
                <c:pt idx="3008">
                  <c:v>0.74088415581493372</c:v>
                </c:pt>
                <c:pt idx="3009">
                  <c:v>0.7389751660076026</c:v>
                </c:pt>
                <c:pt idx="3010">
                  <c:v>0.7387371312075065</c:v>
                </c:pt>
                <c:pt idx="3011">
                  <c:v>0.73849922680171987</c:v>
                </c:pt>
                <c:pt idx="3012">
                  <c:v>0.73849922680171987</c:v>
                </c:pt>
                <c:pt idx="3013">
                  <c:v>0.73826145264746224</c:v>
                </c:pt>
                <c:pt idx="3014">
                  <c:v>0.73778629452358313</c:v>
                </c:pt>
                <c:pt idx="3015">
                  <c:v>0.73707453066816842</c:v>
                </c:pt>
                <c:pt idx="3016">
                  <c:v>0.73660066866599772</c:v>
                </c:pt>
                <c:pt idx="3017">
                  <c:v>0.73660066866599772</c:v>
                </c:pt>
                <c:pt idx="3018">
                  <c:v>0.73636393141189183</c:v>
                </c:pt>
                <c:pt idx="3019">
                  <c:v>0.73636393141189183</c:v>
                </c:pt>
                <c:pt idx="3020">
                  <c:v>0.73589084369419167</c:v>
                </c:pt>
                <c:pt idx="3021">
                  <c:v>0.73589084369419167</c:v>
                </c:pt>
                <c:pt idx="3022">
                  <c:v>0.73494621149598527</c:v>
                </c:pt>
                <c:pt idx="3023">
                  <c:v>0.73447466478092616</c:v>
                </c:pt>
                <c:pt idx="3024">
                  <c:v>0.73400362950492082</c:v>
                </c:pt>
                <c:pt idx="3025">
                  <c:v>0.73376830331010678</c:v>
                </c:pt>
                <c:pt idx="3026">
                  <c:v>0.73376830331010678</c:v>
                </c:pt>
                <c:pt idx="3027">
                  <c:v>0.73353310455975862</c:v>
                </c:pt>
                <c:pt idx="3028">
                  <c:v>0.73353310455975862</c:v>
                </c:pt>
                <c:pt idx="3029">
                  <c:v>0.73353310455975862</c:v>
                </c:pt>
                <c:pt idx="3030">
                  <c:v>0.73353310455975862</c:v>
                </c:pt>
                <c:pt idx="3031">
                  <c:v>0.73282827159698616</c:v>
                </c:pt>
                <c:pt idx="3032">
                  <c:v>0.73259358124709595</c:v>
                </c:pt>
                <c:pt idx="3033">
                  <c:v>0.73259358124709595</c:v>
                </c:pt>
                <c:pt idx="3034">
                  <c:v>0.73165608604893528</c:v>
                </c:pt>
                <c:pt idx="3035">
                  <c:v>0.73165608604893528</c:v>
                </c:pt>
                <c:pt idx="3036">
                  <c:v>0.73142202811715673</c:v>
                </c:pt>
                <c:pt idx="3037">
                  <c:v>0.73072061022810142</c:v>
                </c:pt>
                <c:pt idx="3038">
                  <c:v>0.73025362686923301</c:v>
                </c:pt>
                <c:pt idx="3039">
                  <c:v>0.73002032335467615</c:v>
                </c:pt>
                <c:pt idx="3040">
                  <c:v>0.73002032335467615</c:v>
                </c:pt>
                <c:pt idx="3041">
                  <c:v>0.72955409198203747</c:v>
                </c:pt>
                <c:pt idx="3042">
                  <c:v>0.72955409198203747</c:v>
                </c:pt>
                <c:pt idx="3043">
                  <c:v>0.72932116385529355</c:v>
                </c:pt>
                <c:pt idx="3044">
                  <c:v>0.72932116385529355</c:v>
                </c:pt>
                <c:pt idx="3045">
                  <c:v>0.72885568205092166</c:v>
                </c:pt>
                <c:pt idx="3046">
                  <c:v>0.72885568205092166</c:v>
                </c:pt>
                <c:pt idx="3047">
                  <c:v>0.7283906986211679</c:v>
                </c:pt>
                <c:pt idx="3048">
                  <c:v>0.72792621249999012</c:v>
                </c:pt>
                <c:pt idx="3049">
                  <c:v>0.72792621249999012</c:v>
                </c:pt>
                <c:pt idx="3050">
                  <c:v>0.72769415559791362</c:v>
                </c:pt>
                <c:pt idx="3051">
                  <c:v>0.72769415559791362</c:v>
                </c:pt>
                <c:pt idx="3052">
                  <c:v>0.7269987279362623</c:v>
                </c:pt>
                <c:pt idx="3053">
                  <c:v>0.72676716595695434</c:v>
                </c:pt>
                <c:pt idx="3054">
                  <c:v>0.72653572737865368</c:v>
                </c:pt>
                <c:pt idx="3055">
                  <c:v>0.72607321989947438</c:v>
                </c:pt>
                <c:pt idx="3056">
                  <c:v>0.72584215073632019</c:v>
                </c:pt>
                <c:pt idx="3057">
                  <c:v>0.72561120444962113</c:v>
                </c:pt>
                <c:pt idx="3058">
                  <c:v>0.72561120444962113</c:v>
                </c:pt>
                <c:pt idx="3059">
                  <c:v>0.72538038090876189</c:v>
                </c:pt>
                <c:pt idx="3060">
                  <c:v>0.72468864545818834</c:v>
                </c:pt>
                <c:pt idx="3061">
                  <c:v>0.72422809983506864</c:v>
                </c:pt>
                <c:pt idx="3062">
                  <c:v>0.72399801003794984</c:v>
                </c:pt>
                <c:pt idx="3063">
                  <c:v>0.72307886793422604</c:v>
                </c:pt>
                <c:pt idx="3064">
                  <c:v>0.72307886793422604</c:v>
                </c:pt>
                <c:pt idx="3065">
                  <c:v>0.72307886793422604</c:v>
                </c:pt>
                <c:pt idx="3066">
                  <c:v>0.7228493860362033</c:v>
                </c:pt>
                <c:pt idx="3067">
                  <c:v>0.72239078569590887</c:v>
                </c:pt>
                <c:pt idx="3068">
                  <c:v>0.72216166699795259</c:v>
                </c:pt>
                <c:pt idx="3069">
                  <c:v>0.72193266911133747</c:v>
                </c:pt>
                <c:pt idx="3070">
                  <c:v>0.72170379190872613</c:v>
                </c:pt>
                <c:pt idx="3071">
                  <c:v>0.72170379190872613</c:v>
                </c:pt>
                <c:pt idx="3072">
                  <c:v>0.72124639904717103</c:v>
                </c:pt>
                <c:pt idx="3073">
                  <c:v>0.72078948739860482</c:v>
                </c:pt>
                <c:pt idx="3074">
                  <c:v>0.7205612117129796</c:v>
                </c:pt>
                <c:pt idx="3075">
                  <c:v>0.7203330559515444</c:v>
                </c:pt>
                <c:pt idx="3076">
                  <c:v>0.7191940716063332</c:v>
                </c:pt>
                <c:pt idx="3077">
                  <c:v>0.71873931294498716</c:v>
                </c:pt>
                <c:pt idx="3078">
                  <c:v>0.71851211205991872</c:v>
                </c:pt>
                <c:pt idx="3079">
                  <c:v>0.71828502997270416</c:v>
                </c:pt>
                <c:pt idx="3080">
                  <c:v>0.71828502997270416</c:v>
                </c:pt>
                <c:pt idx="3081">
                  <c:v>0.71805806655917526</c:v>
                </c:pt>
                <c:pt idx="3082">
                  <c:v>0.71805806655917526</c:v>
                </c:pt>
                <c:pt idx="3083">
                  <c:v>0.7178312216953584</c:v>
                </c:pt>
                <c:pt idx="3084">
                  <c:v>0.7178312216953584</c:v>
                </c:pt>
                <c:pt idx="3085">
                  <c:v>0.71760449525747438</c:v>
                </c:pt>
                <c:pt idx="3086">
                  <c:v>0.71760449525747438</c:v>
                </c:pt>
                <c:pt idx="3087">
                  <c:v>0.7173778871219374</c:v>
                </c:pt>
                <c:pt idx="3088">
                  <c:v>0.7173778871219374</c:v>
                </c:pt>
                <c:pt idx="3089">
                  <c:v>0.71715139716535525</c:v>
                </c:pt>
                <c:pt idx="3090">
                  <c:v>0.71669877129645043</c:v>
                </c:pt>
                <c:pt idx="3091">
                  <c:v>0.71669877129645043</c:v>
                </c:pt>
                <c:pt idx="3092">
                  <c:v>0.71669877129645043</c:v>
                </c:pt>
                <c:pt idx="3093">
                  <c:v>0.71647263513830639</c:v>
                </c:pt>
                <c:pt idx="3094">
                  <c:v>0.71624661666747347</c:v>
                </c:pt>
                <c:pt idx="3095">
                  <c:v>0.71624661666747347</c:v>
                </c:pt>
                <c:pt idx="3096">
                  <c:v>0.71624661666747347</c:v>
                </c:pt>
                <c:pt idx="3097">
                  <c:v>0.71602071576152015</c:v>
                </c:pt>
                <c:pt idx="3098">
                  <c:v>0.71602071576152015</c:v>
                </c:pt>
                <c:pt idx="3099">
                  <c:v>0.71602071576152015</c:v>
                </c:pt>
                <c:pt idx="3100">
                  <c:v>0.7157949322982059</c:v>
                </c:pt>
                <c:pt idx="3101">
                  <c:v>0.71556926615548055</c:v>
                </c:pt>
                <c:pt idx="3102">
                  <c:v>0.71534371721148426</c:v>
                </c:pt>
                <c:pt idx="3103">
                  <c:v>0.71534371721148426</c:v>
                </c:pt>
                <c:pt idx="3104">
                  <c:v>0.714892970433188</c:v>
                </c:pt>
                <c:pt idx="3105">
                  <c:v>0.714892970433188</c:v>
                </c:pt>
                <c:pt idx="3106">
                  <c:v>0.71421772622060531</c:v>
                </c:pt>
                <c:pt idx="3107">
                  <c:v>0.71331903064506974</c:v>
                </c:pt>
                <c:pt idx="3108">
                  <c:v>0.71309464702762515</c:v>
                </c:pt>
                <c:pt idx="3109">
                  <c:v>0.71309464702762515</c:v>
                </c:pt>
                <c:pt idx="3110">
                  <c:v>0.71264622728525351</c:v>
                </c:pt>
                <c:pt idx="3111">
                  <c:v>0.71264622728525351</c:v>
                </c:pt>
                <c:pt idx="3112">
                  <c:v>0.71242219092129466</c:v>
                </c:pt>
                <c:pt idx="3113">
                  <c:v>0.71219827006977399</c:v>
                </c:pt>
                <c:pt idx="3114">
                  <c:v>0.71197446461163716</c:v>
                </c:pt>
                <c:pt idx="3115">
                  <c:v>0.71175077442801393</c:v>
                </c:pt>
                <c:pt idx="3116">
                  <c:v>0.71175077442801393</c:v>
                </c:pt>
                <c:pt idx="3117">
                  <c:v>0.71152719940021747</c:v>
                </c:pt>
                <c:pt idx="3118">
                  <c:v>0.71130373940974423</c:v>
                </c:pt>
                <c:pt idx="3119">
                  <c:v>0.71108039433827341</c:v>
                </c:pt>
                <c:pt idx="3120">
                  <c:v>0.71085716406766686</c:v>
                </c:pt>
                <c:pt idx="3121">
                  <c:v>0.71085716406766686</c:v>
                </c:pt>
                <c:pt idx="3122">
                  <c:v>0.71085716406766686</c:v>
                </c:pt>
                <c:pt idx="3123">
                  <c:v>0.71085716406766686</c:v>
                </c:pt>
                <c:pt idx="3124">
                  <c:v>0.71041104745740324</c:v>
                </c:pt>
                <c:pt idx="3125">
                  <c:v>0.71041104745740324</c:v>
                </c:pt>
                <c:pt idx="3126">
                  <c:v>0.70974273060548199</c:v>
                </c:pt>
                <c:pt idx="3127">
                  <c:v>0.70974273060548199</c:v>
                </c:pt>
                <c:pt idx="3128">
                  <c:v>0.70974273060548199</c:v>
                </c:pt>
                <c:pt idx="3129">
                  <c:v>0.70952018666932692</c:v>
                </c:pt>
                <c:pt idx="3130">
                  <c:v>0.70929775671214557</c:v>
                </c:pt>
                <c:pt idx="3131">
                  <c:v>0.70929775671214557</c:v>
                </c:pt>
                <c:pt idx="3132">
                  <c:v>0.70929775671214557</c:v>
                </c:pt>
                <c:pt idx="3133">
                  <c:v>0.7090754406172457</c:v>
                </c:pt>
                <c:pt idx="3134">
                  <c:v>0.70863114954841733</c:v>
                </c:pt>
                <c:pt idx="3135">
                  <c:v>0.70863114954841733</c:v>
                </c:pt>
                <c:pt idx="3136">
                  <c:v>0.70863114954841733</c:v>
                </c:pt>
                <c:pt idx="3137">
                  <c:v>0.70863114954841733</c:v>
                </c:pt>
                <c:pt idx="3138">
                  <c:v>0.70818731253288103</c:v>
                </c:pt>
                <c:pt idx="3139">
                  <c:v>0.70796556400526367</c:v>
                </c:pt>
                <c:pt idx="3140">
                  <c:v>0.70774392864352398</c:v>
                </c:pt>
                <c:pt idx="3141">
                  <c:v>0.70774392864352398</c:v>
                </c:pt>
                <c:pt idx="3142">
                  <c:v>0.70685851654906917</c:v>
                </c:pt>
                <c:pt idx="3143">
                  <c:v>0.70663744528855443</c:v>
                </c:pt>
                <c:pt idx="3144">
                  <c:v>0.70663744528855443</c:v>
                </c:pt>
                <c:pt idx="3145">
                  <c:v>0.70619564008066327</c:v>
                </c:pt>
                <c:pt idx="3146">
                  <c:v>0.70597490590467726</c:v>
                </c:pt>
                <c:pt idx="3147">
                  <c:v>0.70597490590467726</c:v>
                </c:pt>
                <c:pt idx="3148">
                  <c:v>0.70597490590467726</c:v>
                </c:pt>
                <c:pt idx="3149">
                  <c:v>0.70597490590467726</c:v>
                </c:pt>
                <c:pt idx="3150">
                  <c:v>0.7055337738384071</c:v>
                </c:pt>
                <c:pt idx="3151">
                  <c:v>0.70487291474780878</c:v>
                </c:pt>
                <c:pt idx="3152">
                  <c:v>0.70487291474780878</c:v>
                </c:pt>
                <c:pt idx="3153">
                  <c:v>0.7044329000375209</c:v>
                </c:pt>
                <c:pt idx="3154">
                  <c:v>0.70421305974839066</c:v>
                </c:pt>
                <c:pt idx="3155">
                  <c:v>0.70421305974839066</c:v>
                </c:pt>
                <c:pt idx="3156">
                  <c:v>0.70399333068632775</c:v>
                </c:pt>
                <c:pt idx="3157">
                  <c:v>0.70355420579360373</c:v>
                </c:pt>
                <c:pt idx="3158">
                  <c:v>0.70355420579360373</c:v>
                </c:pt>
                <c:pt idx="3159">
                  <c:v>0.70333480973846885</c:v>
                </c:pt>
                <c:pt idx="3160">
                  <c:v>0.70289634985074345</c:v>
                </c:pt>
                <c:pt idx="3161">
                  <c:v>0.70267728579469735</c:v>
                </c:pt>
                <c:pt idx="3162">
                  <c:v>0.70245833218184017</c:v>
                </c:pt>
                <c:pt idx="3163">
                  <c:v>0.70202075584063761</c:v>
                </c:pt>
                <c:pt idx="3164">
                  <c:v>0.70180213289018489</c:v>
                </c:pt>
                <c:pt idx="3165">
                  <c:v>0.70092873997259042</c:v>
                </c:pt>
                <c:pt idx="3166">
                  <c:v>0.70071066591232012</c:v>
                </c:pt>
                <c:pt idx="3167">
                  <c:v>0.70027484602436307</c:v>
                </c:pt>
                <c:pt idx="3168">
                  <c:v>0.70005709997723298</c:v>
                </c:pt>
                <c:pt idx="3169">
                  <c:v>0.69983946304864775</c:v>
                </c:pt>
                <c:pt idx="3170">
                  <c:v>0.69962193512929749</c:v>
                </c:pt>
                <c:pt idx="3171">
                  <c:v>0.69962193512929749</c:v>
                </c:pt>
                <c:pt idx="3172">
                  <c:v>0.69940451611003651</c:v>
                </c:pt>
                <c:pt idx="3173">
                  <c:v>0.69940451611003651</c:v>
                </c:pt>
                <c:pt idx="3174">
                  <c:v>0.6991872058818831</c:v>
                </c:pt>
                <c:pt idx="3175">
                  <c:v>0.69897000433601875</c:v>
                </c:pt>
                <c:pt idx="3176">
                  <c:v>0.69810228280479192</c:v>
                </c:pt>
                <c:pt idx="3177">
                  <c:v>0.69788562304379886</c:v>
                </c:pt>
                <c:pt idx="3178">
                  <c:v>0.69788562304379886</c:v>
                </c:pt>
                <c:pt idx="3179">
                  <c:v>0.69788562304379886</c:v>
                </c:pt>
                <c:pt idx="3180">
                  <c:v>0.69766907131560063</c:v>
                </c:pt>
                <c:pt idx="3181">
                  <c:v>0.69766907131560063</c:v>
                </c:pt>
                <c:pt idx="3182">
                  <c:v>0.69745262751251447</c:v>
                </c:pt>
                <c:pt idx="3183">
                  <c:v>0.69723629152701827</c:v>
                </c:pt>
                <c:pt idx="3184">
                  <c:v>0.69723629152701827</c:v>
                </c:pt>
                <c:pt idx="3185">
                  <c:v>0.69702006325175081</c:v>
                </c:pt>
                <c:pt idx="3186">
                  <c:v>0.69658792940325809</c:v>
                </c:pt>
                <c:pt idx="3187">
                  <c:v>0.69658792940325809</c:v>
                </c:pt>
                <c:pt idx="3188">
                  <c:v>0.69637202361611028</c:v>
                </c:pt>
                <c:pt idx="3189">
                  <c:v>0.69594053378240084</c:v>
                </c:pt>
                <c:pt idx="3190">
                  <c:v>0.69572494952287167</c:v>
                </c:pt>
                <c:pt idx="3191">
                  <c:v>0.69529410178723461</c:v>
                </c:pt>
                <c:pt idx="3192">
                  <c:v>0.69529410178723461</c:v>
                </c:pt>
                <c:pt idx="3193">
                  <c:v>0.69529410178723461</c:v>
                </c:pt>
                <c:pt idx="3194">
                  <c:v>0.69507883809910831</c:v>
                </c:pt>
                <c:pt idx="3195">
                  <c:v>0.69486368105636076</c:v>
                </c:pt>
                <c:pt idx="3196">
                  <c:v>0.69421884874501771</c:v>
                </c:pt>
                <c:pt idx="3197">
                  <c:v>0.69378949183223848</c:v>
                </c:pt>
                <c:pt idx="3198">
                  <c:v>0.69336055897573834</c:v>
                </c:pt>
                <c:pt idx="3199">
                  <c:v>0.69336055897573834</c:v>
                </c:pt>
                <c:pt idx="3200">
                  <c:v>0.69293204933870167</c:v>
                </c:pt>
                <c:pt idx="3201">
                  <c:v>0.69250396208678711</c:v>
                </c:pt>
                <c:pt idx="3202">
                  <c:v>0.69250396208678711</c:v>
                </c:pt>
                <c:pt idx="3203">
                  <c:v>0.69207629638811841</c:v>
                </c:pt>
                <c:pt idx="3204">
                  <c:v>0.69207629638811841</c:v>
                </c:pt>
                <c:pt idx="3205">
                  <c:v>0.69207629638811841</c:v>
                </c:pt>
                <c:pt idx="3206">
                  <c:v>0.69186262136196142</c:v>
                </c:pt>
                <c:pt idx="3207">
                  <c:v>0.69186262136196142</c:v>
                </c:pt>
                <c:pt idx="3208">
                  <c:v>0.69143558643876124</c:v>
                </c:pt>
                <c:pt idx="3209">
                  <c:v>0.69143558643876124</c:v>
                </c:pt>
                <c:pt idx="3210">
                  <c:v>0.69079582032959241</c:v>
                </c:pt>
                <c:pt idx="3211">
                  <c:v>0.69079582032959241</c:v>
                </c:pt>
                <c:pt idx="3212">
                  <c:v>0.69058277422185999</c:v>
                </c:pt>
                <c:pt idx="3213">
                  <c:v>0.69036983257410123</c:v>
                </c:pt>
                <c:pt idx="3214">
                  <c:v>0.69036983257410123</c:v>
                </c:pt>
                <c:pt idx="3215">
                  <c:v>0.69015699528392949</c:v>
                </c:pt>
                <c:pt idx="3216">
                  <c:v>0.69015699528392949</c:v>
                </c:pt>
                <c:pt idx="3217">
                  <c:v>0.69015699528392949</c:v>
                </c:pt>
                <c:pt idx="3218">
                  <c:v>0.6895191085373249</c:v>
                </c:pt>
                <c:pt idx="3219">
                  <c:v>0.6895191085373249</c:v>
                </c:pt>
                <c:pt idx="3220">
                  <c:v>0.68930668765663938</c:v>
                </c:pt>
                <c:pt idx="3221">
                  <c:v>0.68888215733749436</c:v>
                </c:pt>
                <c:pt idx="3222">
                  <c:v>0.68888215733749436</c:v>
                </c:pt>
                <c:pt idx="3223">
                  <c:v>0.68867004769620688</c:v>
                </c:pt>
                <c:pt idx="3224">
                  <c:v>0.68867004769620688</c:v>
                </c:pt>
                <c:pt idx="3225">
                  <c:v>0.68845804159880497</c:v>
                </c:pt>
                <c:pt idx="3226">
                  <c:v>0.68803433963163374</c:v>
                </c:pt>
                <c:pt idx="3227">
                  <c:v>0.68761105062940808</c:v>
                </c:pt>
                <c:pt idx="3228">
                  <c:v>0.68761105062940808</c:v>
                </c:pt>
                <c:pt idx="3229">
                  <c:v>0.68718817378791197</c:v>
                </c:pt>
                <c:pt idx="3230">
                  <c:v>0.68718817378791197</c:v>
                </c:pt>
                <c:pt idx="3231">
                  <c:v>0.68718817378791197</c:v>
                </c:pt>
                <c:pt idx="3232">
                  <c:v>0.68718817378791197</c:v>
                </c:pt>
                <c:pt idx="3233">
                  <c:v>0.68697688967676185</c:v>
                </c:pt>
                <c:pt idx="3234">
                  <c:v>0.68655462957358582</c:v>
                </c:pt>
                <c:pt idx="3235">
                  <c:v>0.68634365338196868</c:v>
                </c:pt>
                <c:pt idx="3236">
                  <c:v>0.68592200822078708</c:v>
                </c:pt>
                <c:pt idx="3237">
                  <c:v>0.68592200822078708</c:v>
                </c:pt>
                <c:pt idx="3238">
                  <c:v>0.68571133905250226</c:v>
                </c:pt>
                <c:pt idx="3239">
                  <c:v>0.68550077202684845</c:v>
                </c:pt>
                <c:pt idx="3240">
                  <c:v>0.68507994400758021</c:v>
                </c:pt>
                <c:pt idx="3241">
                  <c:v>0.68507994400758021</c:v>
                </c:pt>
                <c:pt idx="3242">
                  <c:v>0.68507994400758021</c:v>
                </c:pt>
                <c:pt idx="3243">
                  <c:v>0.68507994400758021</c:v>
                </c:pt>
                <c:pt idx="3244">
                  <c:v>0.68507994400758021</c:v>
                </c:pt>
                <c:pt idx="3245">
                  <c:v>0.68465952337271174</c:v>
                </c:pt>
                <c:pt idx="3246">
                  <c:v>0.68465952337271174</c:v>
                </c:pt>
                <c:pt idx="3247">
                  <c:v>0.68444946557809505</c:v>
                </c:pt>
                <c:pt idx="3248">
                  <c:v>0.68423950933426536</c:v>
                </c:pt>
                <c:pt idx="3249">
                  <c:v>0.68381990110654745</c:v>
                </c:pt>
                <c:pt idx="3250">
                  <c:v>0.68381990110654745</c:v>
                </c:pt>
                <c:pt idx="3251">
                  <c:v>0.68361024892680455</c:v>
                </c:pt>
                <c:pt idx="3252">
                  <c:v>0.68340069790613911</c:v>
                </c:pt>
                <c:pt idx="3253">
                  <c:v>0.68319124794697783</c:v>
                </c:pt>
                <c:pt idx="3254">
                  <c:v>0.68319124794697783</c:v>
                </c:pt>
                <c:pt idx="3255">
                  <c:v>0.68298189895188854</c:v>
                </c:pt>
                <c:pt idx="3256">
                  <c:v>0.68298189895188854</c:v>
                </c:pt>
                <c:pt idx="3257">
                  <c:v>0.68277265082357974</c:v>
                </c:pt>
                <c:pt idx="3258">
                  <c:v>0.68277265082357974</c:v>
                </c:pt>
                <c:pt idx="3259">
                  <c:v>0.68256350346490091</c:v>
                </c:pt>
                <c:pt idx="3260">
                  <c:v>0.68235445677884132</c:v>
                </c:pt>
                <c:pt idx="3261">
                  <c:v>0.6821455106685308</c:v>
                </c:pt>
                <c:pt idx="3262">
                  <c:v>0.6817279197883731</c:v>
                </c:pt>
                <c:pt idx="3263">
                  <c:v>0.68151927482548269</c:v>
                </c:pt>
                <c:pt idx="3264">
                  <c:v>0.68151927482548269</c:v>
                </c:pt>
                <c:pt idx="3265">
                  <c:v>0.68089394069022369</c:v>
                </c:pt>
                <c:pt idx="3266">
                  <c:v>0.68047755093454598</c:v>
                </c:pt>
                <c:pt idx="3267">
                  <c:v>0.68047755093454598</c:v>
                </c:pt>
                <c:pt idx="3268">
                  <c:v>0.6802695056697754</c:v>
                </c:pt>
                <c:pt idx="3269">
                  <c:v>0.68006156001969142</c:v>
                </c:pt>
                <c:pt idx="3270">
                  <c:v>0.68006156001969142</c:v>
                </c:pt>
                <c:pt idx="3271">
                  <c:v>0.67943831980476332</c:v>
                </c:pt>
                <c:pt idx="3272">
                  <c:v>0.67943831980476332</c:v>
                </c:pt>
                <c:pt idx="3273">
                  <c:v>0.67923077166131351</c:v>
                </c:pt>
                <c:pt idx="3274">
                  <c:v>0.67923077166131351</c:v>
                </c:pt>
                <c:pt idx="3275">
                  <c:v>0.67923077166131351</c:v>
                </c:pt>
                <c:pt idx="3276">
                  <c:v>0.6788159726976859</c:v>
                </c:pt>
                <c:pt idx="3277">
                  <c:v>0.6788159726976859</c:v>
                </c:pt>
                <c:pt idx="3278">
                  <c:v>0.6788159726976859</c:v>
                </c:pt>
                <c:pt idx="3279">
                  <c:v>0.67860872168831099</c:v>
                </c:pt>
                <c:pt idx="3280">
                  <c:v>0.67840156953465613</c:v>
                </c:pt>
                <c:pt idx="3281">
                  <c:v>0.67819451614246096</c:v>
                </c:pt>
                <c:pt idx="3282">
                  <c:v>0.67819451614246096</c:v>
                </c:pt>
                <c:pt idx="3283">
                  <c:v>0.67798756141759953</c:v>
                </c:pt>
                <c:pt idx="3284">
                  <c:v>0.6777807052660807</c:v>
                </c:pt>
                <c:pt idx="3285">
                  <c:v>0.67757394759404743</c:v>
                </c:pt>
                <c:pt idx="3286">
                  <c:v>0.67736728830777659</c:v>
                </c:pt>
                <c:pt idx="3287">
                  <c:v>0.67716072731367893</c:v>
                </c:pt>
                <c:pt idx="3288">
                  <c:v>0.67674789982831285</c:v>
                </c:pt>
                <c:pt idx="3289">
                  <c:v>0.67674789982831285</c:v>
                </c:pt>
                <c:pt idx="3290">
                  <c:v>0.67633546439189984</c:v>
                </c:pt>
                <c:pt idx="3291">
                  <c:v>0.67633546439189984</c:v>
                </c:pt>
                <c:pt idx="3292">
                  <c:v>0.67612939345949108</c:v>
                </c:pt>
                <c:pt idx="3293">
                  <c:v>0.67592342026051355</c:v>
                </c:pt>
                <c:pt idx="3294">
                  <c:v>0.67571754470230738</c:v>
                </c:pt>
                <c:pt idx="3295">
                  <c:v>0.6753060861382254</c:v>
                </c:pt>
                <c:pt idx="3296">
                  <c:v>0.67510050294768664</c:v>
                </c:pt>
                <c:pt idx="3297">
                  <c:v>0.67510050294768664</c:v>
                </c:pt>
                <c:pt idx="3298">
                  <c:v>0.67489501702859256</c:v>
                </c:pt>
                <c:pt idx="3299">
                  <c:v>0.67468962828893886</c:v>
                </c:pt>
                <c:pt idx="3300">
                  <c:v>0.67448433663685181</c:v>
                </c:pt>
                <c:pt idx="3301">
                  <c:v>0.67427914198058803</c:v>
                </c:pt>
                <c:pt idx="3302">
                  <c:v>0.67407404422853379</c:v>
                </c:pt>
                <c:pt idx="3303">
                  <c:v>0.67366413907124856</c:v>
                </c:pt>
                <c:pt idx="3304">
                  <c:v>0.67366413907124856</c:v>
                </c:pt>
                <c:pt idx="3305">
                  <c:v>0.67345933148343817</c:v>
                </c:pt>
                <c:pt idx="3306">
                  <c:v>0.67345933148343817</c:v>
                </c:pt>
                <c:pt idx="3307">
                  <c:v>0.67345933148343817</c:v>
                </c:pt>
                <c:pt idx="3308">
                  <c:v>0.67345933148343817</c:v>
                </c:pt>
                <c:pt idx="3309">
                  <c:v>0.67243673981272201</c:v>
                </c:pt>
                <c:pt idx="3310">
                  <c:v>0.67223251009727103</c:v>
                </c:pt>
                <c:pt idx="3311">
                  <c:v>0.67202837637698942</c:v>
                </c:pt>
                <c:pt idx="3312">
                  <c:v>0.67162039656126227</c:v>
                </c:pt>
                <c:pt idx="3313">
                  <c:v>0.67121279964546532</c:v>
                </c:pt>
                <c:pt idx="3314">
                  <c:v>0.67100914455057126</c:v>
                </c:pt>
                <c:pt idx="3315">
                  <c:v>0.67100914455057126</c:v>
                </c:pt>
                <c:pt idx="3316">
                  <c:v>0.67080558491154885</c:v>
                </c:pt>
                <c:pt idx="3317">
                  <c:v>0.6706021206389573</c:v>
                </c:pt>
                <c:pt idx="3318">
                  <c:v>0.67039875164348117</c:v>
                </c:pt>
                <c:pt idx="3319">
                  <c:v>0.66999229912724079</c:v>
                </c:pt>
                <c:pt idx="3320">
                  <c:v>0.66999229912724079</c:v>
                </c:pt>
                <c:pt idx="3321">
                  <c:v>0.66978921542847203</c:v>
                </c:pt>
                <c:pt idx="3322">
                  <c:v>0.66978921542847203</c:v>
                </c:pt>
                <c:pt idx="3323">
                  <c:v>0.66978921542847203</c:v>
                </c:pt>
                <c:pt idx="3324">
                  <c:v>0.66958622665080914</c:v>
                </c:pt>
                <c:pt idx="3325">
                  <c:v>0.66938333270556161</c:v>
                </c:pt>
                <c:pt idx="3326">
                  <c:v>0.66918053350416318</c:v>
                </c:pt>
                <c:pt idx="3327">
                  <c:v>0.66877521897926762</c:v>
                </c:pt>
                <c:pt idx="3328">
                  <c:v>0.66877521897926762</c:v>
                </c:pt>
                <c:pt idx="3329">
                  <c:v>0.6685727034792569</c:v>
                </c:pt>
                <c:pt idx="3330">
                  <c:v>0.66837028237006768</c:v>
                </c:pt>
                <c:pt idx="3331">
                  <c:v>0.6681679555637513</c:v>
                </c:pt>
                <c:pt idx="3332">
                  <c:v>0.66776358450855666</c:v>
                </c:pt>
                <c:pt idx="3333">
                  <c:v>0.66735958961253738</c:v>
                </c:pt>
                <c:pt idx="3334">
                  <c:v>0.6671577330056484</c:v>
                </c:pt>
                <c:pt idx="3335">
                  <c:v>0.66695597017651287</c:v>
                </c:pt>
                <c:pt idx="3336">
                  <c:v>0.66675430103803723</c:v>
                </c:pt>
                <c:pt idx="3337">
                  <c:v>0.66655272550324962</c:v>
                </c:pt>
                <c:pt idx="3338">
                  <c:v>0.66655272550324962</c:v>
                </c:pt>
                <c:pt idx="3339">
                  <c:v>0.66635124348529884</c:v>
                </c:pt>
                <c:pt idx="3340">
                  <c:v>0.66614985489745493</c:v>
                </c:pt>
                <c:pt idx="3341">
                  <c:v>0.66594855965310817</c:v>
                </c:pt>
                <c:pt idx="3342">
                  <c:v>0.66594855965310817</c:v>
                </c:pt>
                <c:pt idx="3343">
                  <c:v>0.6657473576657692</c:v>
                </c:pt>
                <c:pt idx="3344">
                  <c:v>0.6655462488490691</c:v>
                </c:pt>
                <c:pt idx="3345">
                  <c:v>0.66514431038270849</c:v>
                </c:pt>
                <c:pt idx="3346">
                  <c:v>0.66474274356546814</c:v>
                </c:pt>
                <c:pt idx="3347">
                  <c:v>0.66474274356546814</c:v>
                </c:pt>
                <c:pt idx="3348">
                  <c:v>0.66434154771069842</c:v>
                </c:pt>
                <c:pt idx="3349">
                  <c:v>0.66414108868018207</c:v>
                </c:pt>
                <c:pt idx="3350">
                  <c:v>0.66414108868018207</c:v>
                </c:pt>
                <c:pt idx="3351">
                  <c:v>0.66394072213365074</c:v>
                </c:pt>
                <c:pt idx="3352">
                  <c:v>0.66394072213365074</c:v>
                </c:pt>
                <c:pt idx="3353">
                  <c:v>0.66374044798580667</c:v>
                </c:pt>
                <c:pt idx="3354">
                  <c:v>0.66374044798580667</c:v>
                </c:pt>
                <c:pt idx="3355">
                  <c:v>0.66374044798580667</c:v>
                </c:pt>
                <c:pt idx="3356">
                  <c:v>0.66354026615147055</c:v>
                </c:pt>
                <c:pt idx="3357">
                  <c:v>0.66334017654557997</c:v>
                </c:pt>
                <c:pt idx="3358">
                  <c:v>0.66274046024972422</c:v>
                </c:pt>
                <c:pt idx="3359">
                  <c:v>0.66274046024972422</c:v>
                </c:pt>
                <c:pt idx="3360">
                  <c:v>0.66254073870934382</c:v>
                </c:pt>
                <c:pt idx="3361">
                  <c:v>0.66234110897385778</c:v>
                </c:pt>
                <c:pt idx="3362">
                  <c:v>0.66194212458024382</c:v>
                </c:pt>
                <c:pt idx="3363">
                  <c:v>0.66174276975374435</c:v>
                </c:pt>
                <c:pt idx="3364">
                  <c:v>0.66154350639539516</c:v>
                </c:pt>
                <c:pt idx="3365">
                  <c:v>0.66074736596730033</c:v>
                </c:pt>
                <c:pt idx="3366">
                  <c:v>0.66074736596730033</c:v>
                </c:pt>
                <c:pt idx="3367">
                  <c:v>0.66054855869355933</c:v>
                </c:pt>
                <c:pt idx="3368">
                  <c:v>0.660349842386316</c:v>
                </c:pt>
                <c:pt idx="3369">
                  <c:v>0.6601512169623629</c:v>
                </c:pt>
                <c:pt idx="3370">
                  <c:v>0.65995268233860682</c:v>
                </c:pt>
                <c:pt idx="3371">
                  <c:v>0.65915945018766842</c:v>
                </c:pt>
                <c:pt idx="3372">
                  <c:v>0.65915945018766842</c:v>
                </c:pt>
                <c:pt idx="3373">
                  <c:v>0.65896136832247709</c:v>
                </c:pt>
                <c:pt idx="3374">
                  <c:v>0.65896136832247709</c:v>
                </c:pt>
                <c:pt idx="3375">
                  <c:v>0.6587633767613077</c:v>
                </c:pt>
                <c:pt idx="3376">
                  <c:v>0.65856547542185984</c:v>
                </c:pt>
                <c:pt idx="3377">
                  <c:v>0.65816994307948973</c:v>
                </c:pt>
                <c:pt idx="3378">
                  <c:v>0.65816994307948973</c:v>
                </c:pt>
                <c:pt idx="3379">
                  <c:v>0.65737995744665201</c:v>
                </c:pt>
                <c:pt idx="3380">
                  <c:v>0.65718268536426705</c:v>
                </c:pt>
                <c:pt idx="3381">
                  <c:v>0.65678840982025255</c:v>
                </c:pt>
                <c:pt idx="3382">
                  <c:v>0.65639449189582821</c:v>
                </c:pt>
                <c:pt idx="3383">
                  <c:v>0.65619766683834491</c:v>
                </c:pt>
                <c:pt idx="3384">
                  <c:v>0.65619766683834491</c:v>
                </c:pt>
                <c:pt idx="3385">
                  <c:v>0.65600093094283873</c:v>
                </c:pt>
                <c:pt idx="3386">
                  <c:v>0.65580428412856506</c:v>
                </c:pt>
                <c:pt idx="3387">
                  <c:v>0.65580428412856506</c:v>
                </c:pt>
                <c:pt idx="3388">
                  <c:v>0.65560772631488928</c:v>
                </c:pt>
                <c:pt idx="3389">
                  <c:v>0.6552148773673393</c:v>
                </c:pt>
                <c:pt idx="3390">
                  <c:v>0.6550185860727421</c:v>
                </c:pt>
                <c:pt idx="3391">
                  <c:v>0.65482238345729593</c:v>
                </c:pt>
                <c:pt idx="3392">
                  <c:v>0.65462626944091162</c:v>
                </c:pt>
                <c:pt idx="3393">
                  <c:v>0.65423430688551176</c:v>
                </c:pt>
                <c:pt idx="3394">
                  <c:v>0.65384269776799175</c:v>
                </c:pt>
                <c:pt idx="3395">
                  <c:v>0.65345144145152601</c:v>
                </c:pt>
                <c:pt idx="3396">
                  <c:v>0.6526699846830496</c:v>
                </c:pt>
                <c:pt idx="3397">
                  <c:v>0.65247484000131051</c:v>
                </c:pt>
                <c:pt idx="3398">
                  <c:v>0.65208481349830871</c:v>
                </c:pt>
                <c:pt idx="3399">
                  <c:v>0.65150042971616229</c:v>
                </c:pt>
                <c:pt idx="3400">
                  <c:v>0.65150042971616229</c:v>
                </c:pt>
                <c:pt idx="3401">
                  <c:v>0.65130580973445884</c:v>
                </c:pt>
                <c:pt idx="3402">
                  <c:v>0.65111127692856208</c:v>
                </c:pt>
                <c:pt idx="3403">
                  <c:v>0.65091683122040978</c:v>
                </c:pt>
                <c:pt idx="3404">
                  <c:v>0.65072247253204474</c:v>
                </c:pt>
                <c:pt idx="3405">
                  <c:v>0.65052820078561435</c:v>
                </c:pt>
                <c:pt idx="3406">
                  <c:v>0.65052820078561435</c:v>
                </c:pt>
                <c:pt idx="3407">
                  <c:v>0.64994590642096972</c:v>
                </c:pt>
                <c:pt idx="3408">
                  <c:v>0.64975198166583714</c:v>
                </c:pt>
                <c:pt idx="3409">
                  <c:v>0.64955814346493879</c:v>
                </c:pt>
                <c:pt idx="3410">
                  <c:v>0.64936439174104565</c:v>
                </c:pt>
                <c:pt idx="3411">
                  <c:v>0.64917072641703222</c:v>
                </c:pt>
                <c:pt idx="3412">
                  <c:v>0.64917072641703222</c:v>
                </c:pt>
                <c:pt idx="3413">
                  <c:v>0.6489771474158762</c:v>
                </c:pt>
                <c:pt idx="3414">
                  <c:v>0.64878365466065802</c:v>
                </c:pt>
                <c:pt idx="3415">
                  <c:v>0.648590248074561</c:v>
                </c:pt>
                <c:pt idx="3416">
                  <c:v>0.64820369310297654</c:v>
                </c:pt>
                <c:pt idx="3417">
                  <c:v>0.64762450499947999</c:v>
                </c:pt>
                <c:pt idx="3418">
                  <c:v>0.64743161382069137</c:v>
                </c:pt>
                <c:pt idx="3419">
                  <c:v>0.64743161382069137</c:v>
                </c:pt>
                <c:pt idx="3420">
                  <c:v>0.64743161382069137</c:v>
                </c:pt>
                <c:pt idx="3421">
                  <c:v>0.64704608828991228</c:v>
                </c:pt>
                <c:pt idx="3422">
                  <c:v>0.64685345378602066</c:v>
                </c:pt>
                <c:pt idx="3423">
                  <c:v>0.64685345378602066</c:v>
                </c:pt>
                <c:pt idx="3424">
                  <c:v>0.64685345378602066</c:v>
                </c:pt>
                <c:pt idx="3425">
                  <c:v>0.6466609046886953</c:v>
                </c:pt>
                <c:pt idx="3426">
                  <c:v>0.64646844092223799</c:v>
                </c:pt>
                <c:pt idx="3427">
                  <c:v>0.64627606241105096</c:v>
                </c:pt>
                <c:pt idx="3428">
                  <c:v>0.64608376907963705</c:v>
                </c:pt>
                <c:pt idx="3429">
                  <c:v>0.64589156085259902</c:v>
                </c:pt>
                <c:pt idx="3430">
                  <c:v>0.64569943765464033</c:v>
                </c:pt>
                <c:pt idx="3431">
                  <c:v>0.64493179365114928</c:v>
                </c:pt>
                <c:pt idx="3432">
                  <c:v>0.64435694977913105</c:v>
                </c:pt>
                <c:pt idx="3433">
                  <c:v>0.64435694977913105</c:v>
                </c:pt>
                <c:pt idx="3434">
                  <c:v>0.64416550411506401</c:v>
                </c:pt>
                <c:pt idx="3435">
                  <c:v>0.64416550411506401</c:v>
                </c:pt>
                <c:pt idx="3436">
                  <c:v>0.64397414280687726</c:v>
                </c:pt>
                <c:pt idx="3437">
                  <c:v>0.64397414280687726</c:v>
                </c:pt>
                <c:pt idx="3438">
                  <c:v>0.64397414280687726</c:v>
                </c:pt>
                <c:pt idx="3439">
                  <c:v>0.64378286578026478</c:v>
                </c:pt>
                <c:pt idx="3440">
                  <c:v>0.64378286578026478</c:v>
                </c:pt>
                <c:pt idx="3441">
                  <c:v>0.64320953964828409</c:v>
                </c:pt>
                <c:pt idx="3442">
                  <c:v>0.64301859900686875</c:v>
                </c:pt>
                <c:pt idx="3443">
                  <c:v>0.64263696938485715</c:v>
                </c:pt>
                <c:pt idx="3444">
                  <c:v>0.64244628025691841</c:v>
                </c:pt>
                <c:pt idx="3445">
                  <c:v>0.64149408850976475</c:v>
                </c:pt>
                <c:pt idx="3446">
                  <c:v>0.64092377394073707</c:v>
                </c:pt>
                <c:pt idx="3447">
                  <c:v>0.64073383539325157</c:v>
                </c:pt>
                <c:pt idx="3448">
                  <c:v>0.64016451766011195</c:v>
                </c:pt>
                <c:pt idx="3449">
                  <c:v>0.63978538670464769</c:v>
                </c:pt>
                <c:pt idx="3450">
                  <c:v>0.63978538670464769</c:v>
                </c:pt>
                <c:pt idx="3451">
                  <c:v>0.63902811627406408</c:v>
                </c:pt>
                <c:pt idx="3452">
                  <c:v>0.63902811627406408</c:v>
                </c:pt>
                <c:pt idx="3453">
                  <c:v>0.63864997564773363</c:v>
                </c:pt>
                <c:pt idx="3454">
                  <c:v>0.63864997564773363</c:v>
                </c:pt>
                <c:pt idx="3455">
                  <c:v>0.63846102873072097</c:v>
                </c:pt>
                <c:pt idx="3456">
                  <c:v>0.63808338133135656</c:v>
                </c:pt>
                <c:pt idx="3457">
                  <c:v>0.63751752524882555</c:v>
                </c:pt>
                <c:pt idx="3458">
                  <c:v>0.63732907027433305</c:v>
                </c:pt>
                <c:pt idx="3459">
                  <c:v>0.63732907027433305</c:v>
                </c:pt>
                <c:pt idx="3460">
                  <c:v>0.63732907027433305</c:v>
                </c:pt>
                <c:pt idx="3461">
                  <c:v>0.63714069704131981</c:v>
                </c:pt>
                <c:pt idx="3462">
                  <c:v>0.63657606708282366</c:v>
                </c:pt>
                <c:pt idx="3463">
                  <c:v>0.63563664538426923</c:v>
                </c:pt>
                <c:pt idx="3464">
                  <c:v>0.63563664538426923</c:v>
                </c:pt>
                <c:pt idx="3465">
                  <c:v>0.63526144494460146</c:v>
                </c:pt>
                <c:pt idx="3466">
                  <c:v>0.63488656837242274</c:v>
                </c:pt>
                <c:pt idx="3467">
                  <c:v>0.63488656837242274</c:v>
                </c:pt>
                <c:pt idx="3468">
                  <c:v>0.63451201510910027</c:v>
                </c:pt>
                <c:pt idx="3469">
                  <c:v>0.63451201510910027</c:v>
                </c:pt>
                <c:pt idx="3470">
                  <c:v>0.63413778459744496</c:v>
                </c:pt>
                <c:pt idx="3471">
                  <c:v>0.63395079019976452</c:v>
                </c:pt>
                <c:pt idx="3472">
                  <c:v>0.63395079019976452</c:v>
                </c:pt>
                <c:pt idx="3473">
                  <c:v>0.63376387628170683</c:v>
                </c:pt>
                <c:pt idx="3474">
                  <c:v>0.63357704277402727</c:v>
                </c:pt>
                <c:pt idx="3475">
                  <c:v>0.63357704277402727</c:v>
                </c:pt>
                <c:pt idx="3476">
                  <c:v>0.6330170240221491</c:v>
                </c:pt>
                <c:pt idx="3477">
                  <c:v>0.6330170240221491</c:v>
                </c:pt>
                <c:pt idx="3478">
                  <c:v>0.63283051146531932</c:v>
                </c:pt>
                <c:pt idx="3479">
                  <c:v>0.63283051146531932</c:v>
                </c:pt>
                <c:pt idx="3480">
                  <c:v>0.63283051146531932</c:v>
                </c:pt>
                <c:pt idx="3481">
                  <c:v>0.63245772647942333</c:v>
                </c:pt>
                <c:pt idx="3482">
                  <c:v>0.63227145391302353</c:v>
                </c:pt>
                <c:pt idx="3483">
                  <c:v>0.63208526120624731</c:v>
                </c:pt>
                <c:pt idx="3484">
                  <c:v>0.63208526120624731</c:v>
                </c:pt>
                <c:pt idx="3485">
                  <c:v>0.63208526120624731</c:v>
                </c:pt>
                <c:pt idx="3486">
                  <c:v>0.63208526120624731</c:v>
                </c:pt>
                <c:pt idx="3487">
                  <c:v>0.63096977819084699</c:v>
                </c:pt>
                <c:pt idx="3488">
                  <c:v>0.63096977819084699</c:v>
                </c:pt>
                <c:pt idx="3489">
                  <c:v>0.63004239265394701</c:v>
                </c:pt>
                <c:pt idx="3490">
                  <c:v>0.62985715294889799</c:v>
                </c:pt>
                <c:pt idx="3491">
                  <c:v>0.62985715294889799</c:v>
                </c:pt>
                <c:pt idx="3492">
                  <c:v>0.62967199222048953</c:v>
                </c:pt>
                <c:pt idx="3493">
                  <c:v>0.62948691040140747</c:v>
                </c:pt>
                <c:pt idx="3494">
                  <c:v>0.62874737087506061</c:v>
                </c:pt>
                <c:pt idx="3495">
                  <c:v>0.62837807282397873</c:v>
                </c:pt>
                <c:pt idx="3496">
                  <c:v>0.62837807282397873</c:v>
                </c:pt>
                <c:pt idx="3497">
                  <c:v>0.62800908853508508</c:v>
                </c:pt>
                <c:pt idx="3498">
                  <c:v>0.62800908853508508</c:v>
                </c:pt>
                <c:pt idx="3499">
                  <c:v>0.62800908853508508</c:v>
                </c:pt>
                <c:pt idx="3500">
                  <c:v>0.62800908853508508</c:v>
                </c:pt>
                <c:pt idx="3501">
                  <c:v>0.62782471388493599</c:v>
                </c:pt>
                <c:pt idx="3502">
                  <c:v>0.62745619924092966</c:v>
                </c:pt>
                <c:pt idx="3503">
                  <c:v>0.62690401292127296</c:v>
                </c:pt>
                <c:pt idx="3504">
                  <c:v>0.62690401292127296</c:v>
                </c:pt>
                <c:pt idx="3505">
                  <c:v>0.626720106722504</c:v>
                </c:pt>
                <c:pt idx="3506">
                  <c:v>0.626720106722504</c:v>
                </c:pt>
                <c:pt idx="3507">
                  <c:v>0.62653627836763093</c:v>
                </c:pt>
                <c:pt idx="3508">
                  <c:v>0.62616885492616969</c:v>
                </c:pt>
                <c:pt idx="3509">
                  <c:v>0.62598525970808838</c:v>
                </c:pt>
                <c:pt idx="3510">
                  <c:v>0.62598525970808838</c:v>
                </c:pt>
                <c:pt idx="3511">
                  <c:v>0.62580174207091732</c:v>
                </c:pt>
                <c:pt idx="3512">
                  <c:v>0.62580174207091732</c:v>
                </c:pt>
                <c:pt idx="3513">
                  <c:v>0.62561830194911783</c:v>
                </c:pt>
                <c:pt idx="3514">
                  <c:v>0.62470226178266097</c:v>
                </c:pt>
                <c:pt idx="3515">
                  <c:v>0.62415356369084407</c:v>
                </c:pt>
                <c:pt idx="3516">
                  <c:v>0.62415356369084407</c:v>
                </c:pt>
                <c:pt idx="3517">
                  <c:v>0.62415356369084407</c:v>
                </c:pt>
                <c:pt idx="3518">
                  <c:v>0.62415356369084407</c:v>
                </c:pt>
                <c:pt idx="3519">
                  <c:v>0.62360555796273376</c:v>
                </c:pt>
                <c:pt idx="3520">
                  <c:v>0.62342304294348805</c:v>
                </c:pt>
                <c:pt idx="3521">
                  <c:v>0.6230582428532413</c:v>
                </c:pt>
                <c:pt idx="3522">
                  <c:v>0.62287595765354387</c:v>
                </c:pt>
                <c:pt idx="3523">
                  <c:v>0.62287595765354387</c:v>
                </c:pt>
                <c:pt idx="3524">
                  <c:v>0.62287595765354387</c:v>
                </c:pt>
                <c:pt idx="3525">
                  <c:v>0.62269374893180118</c:v>
                </c:pt>
                <c:pt idx="3526">
                  <c:v>0.62251161662386734</c:v>
                </c:pt>
                <c:pt idx="3527">
                  <c:v>0.62232956066567691</c:v>
                </c:pt>
                <c:pt idx="3528">
                  <c:v>0.62214758099324541</c:v>
                </c:pt>
                <c:pt idx="3529">
                  <c:v>0.62214758099324541</c:v>
                </c:pt>
                <c:pt idx="3530">
                  <c:v>0.62196567754266852</c:v>
                </c:pt>
                <c:pt idx="3531">
                  <c:v>0.62178385025012206</c:v>
                </c:pt>
                <c:pt idx="3532">
                  <c:v>0.62178385025012206</c:v>
                </c:pt>
                <c:pt idx="3533">
                  <c:v>0.62178385025012206</c:v>
                </c:pt>
                <c:pt idx="3534">
                  <c:v>0.62178385025012206</c:v>
                </c:pt>
                <c:pt idx="3535">
                  <c:v>0.62160209905186237</c:v>
                </c:pt>
                <c:pt idx="3536">
                  <c:v>0.62123882468362679</c:v>
                </c:pt>
                <c:pt idx="3537">
                  <c:v>0.62123882468362679</c:v>
                </c:pt>
                <c:pt idx="3538">
                  <c:v>0.62123882468362679</c:v>
                </c:pt>
                <c:pt idx="3539">
                  <c:v>0.62087585392960809</c:v>
                </c:pt>
                <c:pt idx="3540">
                  <c:v>0.62087585392960809</c:v>
                </c:pt>
                <c:pt idx="3541">
                  <c:v>0.62069448224941803</c:v>
                </c:pt>
                <c:pt idx="3542">
                  <c:v>0.62033196596634621</c:v>
                </c:pt>
                <c:pt idx="3543">
                  <c:v>0.62033196596634621</c:v>
                </c:pt>
                <c:pt idx="3544">
                  <c:v>0.62033196596634621</c:v>
                </c:pt>
                <c:pt idx="3545">
                  <c:v>0.61960783994297264</c:v>
                </c:pt>
                <c:pt idx="3546">
                  <c:v>0.61960783994297264</c:v>
                </c:pt>
                <c:pt idx="3547">
                  <c:v>0.61942699693311276</c:v>
                </c:pt>
                <c:pt idx="3548">
                  <c:v>0.61942699693311276</c:v>
                </c:pt>
                <c:pt idx="3549">
                  <c:v>0.61924622919609984</c:v>
                </c:pt>
                <c:pt idx="3550">
                  <c:v>0.61906553666929809</c:v>
                </c:pt>
                <c:pt idx="3551">
                  <c:v>0.61906553666929809</c:v>
                </c:pt>
                <c:pt idx="3552">
                  <c:v>0.61906553666929809</c:v>
                </c:pt>
                <c:pt idx="3553">
                  <c:v>0.61888491929014944</c:v>
                </c:pt>
                <c:pt idx="3554">
                  <c:v>0.61870437699617409</c:v>
                </c:pt>
                <c:pt idx="3555">
                  <c:v>0.61816320000165659</c:v>
                </c:pt>
                <c:pt idx="3556">
                  <c:v>0.61798295742513165</c:v>
                </c:pt>
                <c:pt idx="3557">
                  <c:v>0.61798295742513165</c:v>
                </c:pt>
                <c:pt idx="3558">
                  <c:v>0.61780278962254631</c:v>
                </c:pt>
                <c:pt idx="3559">
                  <c:v>0.61726273423866962</c:v>
                </c:pt>
                <c:pt idx="3560">
                  <c:v>0.61726273423866962</c:v>
                </c:pt>
                <c:pt idx="3561">
                  <c:v>0.61672334959234965</c:v>
                </c:pt>
                <c:pt idx="3562">
                  <c:v>0.6165437034752469</c:v>
                </c:pt>
                <c:pt idx="3563">
                  <c:v>0.61636413163812032</c:v>
                </c:pt>
                <c:pt idx="3564">
                  <c:v>0.61600521055826718</c:v>
                </c:pt>
                <c:pt idx="3565">
                  <c:v>0.61564658586249377</c:v>
                </c:pt>
                <c:pt idx="3566">
                  <c:v>0.61564658586249377</c:v>
                </c:pt>
                <c:pt idx="3567">
                  <c:v>0.61475131759678003</c:v>
                </c:pt>
                <c:pt idx="3568">
                  <c:v>0.6145724851948694</c:v>
                </c:pt>
                <c:pt idx="3569">
                  <c:v>0.6145724851948694</c:v>
                </c:pt>
                <c:pt idx="3570">
                  <c:v>0.6140364293993027</c:v>
                </c:pt>
                <c:pt idx="3571">
                  <c:v>0.61367942610595383</c:v>
                </c:pt>
                <c:pt idx="3572">
                  <c:v>0.61367942610595383</c:v>
                </c:pt>
                <c:pt idx="3573">
                  <c:v>0.61367942610595383</c:v>
                </c:pt>
                <c:pt idx="3574">
                  <c:v>0.61332271603916222</c:v>
                </c:pt>
                <c:pt idx="3575">
                  <c:v>0.61296629871763686</c:v>
                </c:pt>
                <c:pt idx="3576">
                  <c:v>0.61296629871763686</c:v>
                </c:pt>
                <c:pt idx="3577">
                  <c:v>0.61296629871763686</c:v>
                </c:pt>
                <c:pt idx="3578">
                  <c:v>0.61278819968626941</c:v>
                </c:pt>
                <c:pt idx="3579">
                  <c:v>0.61261017366127057</c:v>
                </c:pt>
                <c:pt idx="3580">
                  <c:v>0.61243222058281133</c:v>
                </c:pt>
                <c:pt idx="3581">
                  <c:v>0.61243222058281133</c:v>
                </c:pt>
                <c:pt idx="3582">
                  <c:v>0.61207653302656329</c:v>
                </c:pt>
                <c:pt idx="3583">
                  <c:v>0.61189879842948336</c:v>
                </c:pt>
                <c:pt idx="3584">
                  <c:v>0.61172113654036098</c:v>
                </c:pt>
                <c:pt idx="3585">
                  <c:v>0.61172113654036098</c:v>
                </c:pt>
                <c:pt idx="3586">
                  <c:v>0.61172113654036098</c:v>
                </c:pt>
                <c:pt idx="3587">
                  <c:v>0.61172113654036098</c:v>
                </c:pt>
                <c:pt idx="3588">
                  <c:v>0.61154354729973337</c:v>
                </c:pt>
                <c:pt idx="3589">
                  <c:v>0.61154354729973337</c:v>
                </c:pt>
                <c:pt idx="3590">
                  <c:v>0.61101121487528587</c:v>
                </c:pt>
                <c:pt idx="3591">
                  <c:v>0.61101121487528587</c:v>
                </c:pt>
                <c:pt idx="3592">
                  <c:v>0.61065668874792201</c:v>
                </c:pt>
                <c:pt idx="3593">
                  <c:v>0.61030245179361431</c:v>
                </c:pt>
                <c:pt idx="3594">
                  <c:v>0.6101254416090145</c:v>
                </c:pt>
                <c:pt idx="3595">
                  <c:v>0.60994850354101271</c:v>
                </c:pt>
                <c:pt idx="3596">
                  <c:v>0.60977163753086994</c:v>
                </c:pt>
                <c:pt idx="3597">
                  <c:v>0.60941812144956475</c:v>
                </c:pt>
                <c:pt idx="3598">
                  <c:v>0.60906489289662091</c:v>
                </c:pt>
                <c:pt idx="3599">
                  <c:v>0.60888838629719744</c:v>
                </c:pt>
                <c:pt idx="3600">
                  <c:v>0.60888838629719744</c:v>
                </c:pt>
                <c:pt idx="3601">
                  <c:v>0.60871195140470247</c:v>
                </c:pt>
                <c:pt idx="3602">
                  <c:v>0.60853558816089681</c:v>
                </c:pt>
                <c:pt idx="3603">
                  <c:v>0.60853558816089681</c:v>
                </c:pt>
                <c:pt idx="3604">
                  <c:v>0.60765484463879593</c:v>
                </c:pt>
                <c:pt idx="3605">
                  <c:v>0.60747891006806776</c:v>
                </c:pt>
                <c:pt idx="3606">
                  <c:v>0.60695153358322174</c:v>
                </c:pt>
                <c:pt idx="3607">
                  <c:v>0.60660030470689819</c:v>
                </c:pt>
                <c:pt idx="3608">
                  <c:v>0.6064247967304125</c:v>
                </c:pt>
                <c:pt idx="3609">
                  <c:v>0.60624935965191962</c:v>
                </c:pt>
                <c:pt idx="3610">
                  <c:v>0.60607399341416301</c:v>
                </c:pt>
                <c:pt idx="3611">
                  <c:v>0.60554831917378371</c:v>
                </c:pt>
                <c:pt idx="3612">
                  <c:v>0.60554831917378371</c:v>
                </c:pt>
                <c:pt idx="3613">
                  <c:v>0.60554831917378371</c:v>
                </c:pt>
                <c:pt idx="3614">
                  <c:v>0.60519822283728897</c:v>
                </c:pt>
                <c:pt idx="3615">
                  <c:v>0.60502328044543574</c:v>
                </c:pt>
                <c:pt idx="3616">
                  <c:v>0.6048484084954574</c:v>
                </c:pt>
                <c:pt idx="3617">
                  <c:v>0.6048484084954574</c:v>
                </c:pt>
                <c:pt idx="3618">
                  <c:v>0.60467360693064909</c:v>
                </c:pt>
                <c:pt idx="3619">
                  <c:v>0.60467360693064909</c:v>
                </c:pt>
                <c:pt idx="3620">
                  <c:v>0.6044988756943741</c:v>
                </c:pt>
                <c:pt idx="3621">
                  <c:v>0.60432421473006404</c:v>
                </c:pt>
                <c:pt idx="3622">
                  <c:v>0.60414962398121896</c:v>
                </c:pt>
                <c:pt idx="3623">
                  <c:v>0.60397510339140681</c:v>
                </c:pt>
                <c:pt idx="3624">
                  <c:v>0.60380065290426366</c:v>
                </c:pt>
                <c:pt idx="3625">
                  <c:v>0.60362627246349354</c:v>
                </c:pt>
                <c:pt idx="3626">
                  <c:v>0.60345196201286799</c:v>
                </c:pt>
                <c:pt idx="3627">
                  <c:v>0.60345196201286799</c:v>
                </c:pt>
                <c:pt idx="3628">
                  <c:v>0.6032777214962266</c:v>
                </c:pt>
                <c:pt idx="3629">
                  <c:v>0.60310355085747613</c:v>
                </c:pt>
                <c:pt idx="3630">
                  <c:v>0.60292945004059129</c:v>
                </c:pt>
                <c:pt idx="3631">
                  <c:v>0.60258145764865223</c:v>
                </c:pt>
                <c:pt idx="3632">
                  <c:v>0.6020599913279624</c:v>
                </c:pt>
                <c:pt idx="3633">
                  <c:v>0.60188630826949752</c:v>
                </c:pt>
                <c:pt idx="3634">
                  <c:v>0.60188630826949752</c:v>
                </c:pt>
                <c:pt idx="3635">
                  <c:v>0.60171269464259891</c:v>
                </c:pt>
                <c:pt idx="3636">
                  <c:v>0.60119226979673546</c:v>
                </c:pt>
                <c:pt idx="3637">
                  <c:v>0.60101893334186884</c:v>
                </c:pt>
                <c:pt idx="3638">
                  <c:v>0.60067246784132111</c:v>
                </c:pt>
                <c:pt idx="3639">
                  <c:v>0.60015328728707762</c:v>
                </c:pt>
                <c:pt idx="3640">
                  <c:v>0.59998036493484153</c:v>
                </c:pt>
                <c:pt idx="3641">
                  <c:v>0.59998036493484153</c:v>
                </c:pt>
                <c:pt idx="3642">
                  <c:v>0.59980751140742394</c:v>
                </c:pt>
                <c:pt idx="3643">
                  <c:v>0.5991167844516373</c:v>
                </c:pt>
                <c:pt idx="3644">
                  <c:v>0.5991167844516373</c:v>
                </c:pt>
                <c:pt idx="3645">
                  <c:v>0.59877183250188692</c:v>
                </c:pt>
                <c:pt idx="3646">
                  <c:v>0.59859945921845592</c:v>
                </c:pt>
                <c:pt idx="3647">
                  <c:v>0.59842715432355409</c:v>
                </c:pt>
                <c:pt idx="3648">
                  <c:v>0.59842715432355409</c:v>
                </c:pt>
                <c:pt idx="3649">
                  <c:v>0.59842715432355409</c:v>
                </c:pt>
                <c:pt idx="3650">
                  <c:v>0.59756665378068807</c:v>
                </c:pt>
                <c:pt idx="3651">
                  <c:v>0.59739475808008524</c:v>
                </c:pt>
                <c:pt idx="3652">
                  <c:v>0.59722293038965257</c:v>
                </c:pt>
                <c:pt idx="3653">
                  <c:v>0.59687947882418213</c:v>
                </c:pt>
                <c:pt idx="3654">
                  <c:v>0.59687947882418213</c:v>
                </c:pt>
                <c:pt idx="3655">
                  <c:v>0.59670785484174582</c:v>
                </c:pt>
                <c:pt idx="3656">
                  <c:v>0.59670785484174582</c:v>
                </c:pt>
                <c:pt idx="3657">
                  <c:v>0.5965362986546825</c:v>
                </c:pt>
                <c:pt idx="3658">
                  <c:v>0.59636481020945198</c:v>
                </c:pt>
                <c:pt idx="3659">
                  <c:v>0.59636481020945198</c:v>
                </c:pt>
                <c:pt idx="3660">
                  <c:v>0.59636481020945198</c:v>
                </c:pt>
                <c:pt idx="3661">
                  <c:v>0.59636481020945198</c:v>
                </c:pt>
                <c:pt idx="3662">
                  <c:v>0.59636481020945198</c:v>
                </c:pt>
                <c:pt idx="3663">
                  <c:v>0.59636481020945198</c:v>
                </c:pt>
                <c:pt idx="3664">
                  <c:v>0.59585075079030492</c:v>
                </c:pt>
                <c:pt idx="3665">
                  <c:v>0.59550838224131397</c:v>
                </c:pt>
                <c:pt idx="3666">
                  <c:v>0.59533729912627775</c:v>
                </c:pt>
                <c:pt idx="3667">
                  <c:v>0.59533729912627775</c:v>
                </c:pt>
                <c:pt idx="3668">
                  <c:v>0.59516628338006194</c:v>
                </c:pt>
                <c:pt idx="3669">
                  <c:v>0.59482445378201065</c:v>
                </c:pt>
                <c:pt idx="3670">
                  <c:v>0.59465363982429109</c:v>
                </c:pt>
                <c:pt idx="3671">
                  <c:v>0.59448289302362367</c:v>
                </c:pt>
                <c:pt idx="3672">
                  <c:v>0.59414160068236344</c:v>
                </c:pt>
                <c:pt idx="3673">
                  <c:v>0.59414160068236344</c:v>
                </c:pt>
                <c:pt idx="3674">
                  <c:v>0.59380057633668715</c:v>
                </c:pt>
                <c:pt idx="3675">
                  <c:v>0.59345981956604488</c:v>
                </c:pt>
                <c:pt idx="3676">
                  <c:v>0.59328954139020995</c:v>
                </c:pt>
                <c:pt idx="3677">
                  <c:v>0.59260909552926844</c:v>
                </c:pt>
                <c:pt idx="3678">
                  <c:v>0.59243915051363749</c:v>
                </c:pt>
                <c:pt idx="3679">
                  <c:v>0.59243915051363749</c:v>
                </c:pt>
                <c:pt idx="3680">
                  <c:v>0.59192971411281448</c:v>
                </c:pt>
                <c:pt idx="3681">
                  <c:v>0.59176003468815042</c:v>
                </c:pt>
                <c:pt idx="3682">
                  <c:v>0.59159042153157027</c:v>
                </c:pt>
                <c:pt idx="3683">
                  <c:v>0.59142087459133252</c:v>
                </c:pt>
                <c:pt idx="3684">
                  <c:v>0.59125139381575609</c:v>
                </c:pt>
                <c:pt idx="3685">
                  <c:v>0.59091263055216492</c:v>
                </c:pt>
                <c:pt idx="3686">
                  <c:v>0.59091263055216492</c:v>
                </c:pt>
                <c:pt idx="3687">
                  <c:v>0.59074334796109029</c:v>
                </c:pt>
                <c:pt idx="3688">
                  <c:v>0.59057413132855663</c:v>
                </c:pt>
                <c:pt idx="3689">
                  <c:v>0.59040498060318436</c:v>
                </c:pt>
                <c:pt idx="3690">
                  <c:v>0.58972903574781554</c:v>
                </c:pt>
                <c:pt idx="3691">
                  <c:v>0.58939145743163213</c:v>
                </c:pt>
                <c:pt idx="3692">
                  <c:v>0.58922276662279016</c:v>
                </c:pt>
                <c:pt idx="3693">
                  <c:v>0.58922276662279016</c:v>
                </c:pt>
                <c:pt idx="3694">
                  <c:v>0.58922276662279016</c:v>
                </c:pt>
                <c:pt idx="3695">
                  <c:v>0.58922276662279016</c:v>
                </c:pt>
                <c:pt idx="3696">
                  <c:v>0.58922276662279016</c:v>
                </c:pt>
                <c:pt idx="3697">
                  <c:v>0.58905414131222555</c:v>
                </c:pt>
                <c:pt idx="3698">
                  <c:v>0.58905414131222555</c:v>
                </c:pt>
                <c:pt idx="3699">
                  <c:v>0.58888558144909531</c:v>
                </c:pt>
                <c:pt idx="3700">
                  <c:v>0.58871708698261582</c:v>
                </c:pt>
                <c:pt idx="3701">
                  <c:v>0.58854865786206245</c:v>
                </c:pt>
                <c:pt idx="3702">
                  <c:v>0.58838029403676984</c:v>
                </c:pt>
                <c:pt idx="3703">
                  <c:v>0.58838029403676984</c:v>
                </c:pt>
                <c:pt idx="3704">
                  <c:v>0.58787559382668286</c:v>
                </c:pt>
                <c:pt idx="3705">
                  <c:v>0.58787559382668286</c:v>
                </c:pt>
                <c:pt idx="3706">
                  <c:v>0.58770749067695349</c:v>
                </c:pt>
                <c:pt idx="3707">
                  <c:v>0.58770749067695349</c:v>
                </c:pt>
                <c:pt idx="3708">
                  <c:v>0.58770749067695349</c:v>
                </c:pt>
                <c:pt idx="3709">
                  <c:v>0.5867002359187482</c:v>
                </c:pt>
                <c:pt idx="3710">
                  <c:v>0.58653258701417521</c:v>
                </c:pt>
                <c:pt idx="3711">
                  <c:v>0.58653258701417521</c:v>
                </c:pt>
                <c:pt idx="3712">
                  <c:v>0.58653258701417521</c:v>
                </c:pt>
                <c:pt idx="3713">
                  <c:v>0.58653258701417521</c:v>
                </c:pt>
                <c:pt idx="3714">
                  <c:v>0.58636500280144432</c:v>
                </c:pt>
                <c:pt idx="3715">
                  <c:v>0.58636500280144432</c:v>
                </c:pt>
                <c:pt idx="3716">
                  <c:v>0.58603002825193873</c:v>
                </c:pt>
                <c:pt idx="3717">
                  <c:v>0.58569531187166834</c:v>
                </c:pt>
                <c:pt idx="3718">
                  <c:v>0.58552805037069733</c:v>
                </c:pt>
                <c:pt idx="3719">
                  <c:v>0.58519372049898732</c:v>
                </c:pt>
                <c:pt idx="3720">
                  <c:v>0.58519372049898732</c:v>
                </c:pt>
                <c:pt idx="3721">
                  <c:v>0.58502665202918203</c:v>
                </c:pt>
                <c:pt idx="3722">
                  <c:v>0.58502665202918203</c:v>
                </c:pt>
                <c:pt idx="3723">
                  <c:v>0.58502665202918203</c:v>
                </c:pt>
                <c:pt idx="3724">
                  <c:v>0.58502665202918203</c:v>
                </c:pt>
                <c:pt idx="3725">
                  <c:v>0.58435902010384566</c:v>
                </c:pt>
                <c:pt idx="3726">
                  <c:v>0.5838589688316711</c:v>
                </c:pt>
                <c:pt idx="3727">
                  <c:v>0.58369241294011742</c:v>
                </c:pt>
                <c:pt idx="3728">
                  <c:v>0.58369241294011742</c:v>
                </c:pt>
                <c:pt idx="3729">
                  <c:v>0.58369241294011742</c:v>
                </c:pt>
                <c:pt idx="3730">
                  <c:v>0.58352592089977917</c:v>
                </c:pt>
                <c:pt idx="3731">
                  <c:v>0.58352592089977917</c:v>
                </c:pt>
                <c:pt idx="3732">
                  <c:v>0.58352592089977917</c:v>
                </c:pt>
                <c:pt idx="3733">
                  <c:v>0.58352592089977917</c:v>
                </c:pt>
                <c:pt idx="3734">
                  <c:v>0.58286059027267445</c:v>
                </c:pt>
                <c:pt idx="3735">
                  <c:v>0.58286059027267445</c:v>
                </c:pt>
                <c:pt idx="3736">
                  <c:v>0.58252830679670697</c:v>
                </c:pt>
                <c:pt idx="3737">
                  <c:v>0.58219627736011903</c:v>
                </c:pt>
                <c:pt idx="3738">
                  <c:v>0.58219627736011903</c:v>
                </c:pt>
                <c:pt idx="3739">
                  <c:v>0.58186450157476777</c:v>
                </c:pt>
                <c:pt idx="3740">
                  <c:v>0.58186450157476777</c:v>
                </c:pt>
                <c:pt idx="3741">
                  <c:v>0.58169870868025453</c:v>
                </c:pt>
                <c:pt idx="3742">
                  <c:v>0.58153297905339951</c:v>
                </c:pt>
                <c:pt idx="3743">
                  <c:v>0.58136731264593455</c:v>
                </c:pt>
                <c:pt idx="3744">
                  <c:v>0.58120170940964644</c:v>
                </c:pt>
                <c:pt idx="3745">
                  <c:v>0.58103616929637725</c:v>
                </c:pt>
                <c:pt idx="3746">
                  <c:v>0.58103616929637725</c:v>
                </c:pt>
                <c:pt idx="3747">
                  <c:v>0.58103616929637725</c:v>
                </c:pt>
                <c:pt idx="3748">
                  <c:v>0.58087069225802435</c:v>
                </c:pt>
                <c:pt idx="3749">
                  <c:v>0.58053992721392977</c:v>
                </c:pt>
                <c:pt idx="3750">
                  <c:v>0.58020941389363723</c:v>
                </c:pt>
                <c:pt idx="3751">
                  <c:v>0.58020941389363723</c:v>
                </c:pt>
                <c:pt idx="3752">
                  <c:v>0.58020941389363723</c:v>
                </c:pt>
                <c:pt idx="3753">
                  <c:v>0.57987915191429706</c:v>
                </c:pt>
                <c:pt idx="3754">
                  <c:v>0.57971411505808212</c:v>
                </c:pt>
                <c:pt idx="3755">
                  <c:v>0.57921938045143462</c:v>
                </c:pt>
                <c:pt idx="3756">
                  <c:v>0.57905459407802773</c:v>
                </c:pt>
                <c:pt idx="3757">
                  <c:v>0.57905459407802773</c:v>
                </c:pt>
                <c:pt idx="3758">
                  <c:v>0.57888987020656568</c:v>
                </c:pt>
                <c:pt idx="3759">
                  <c:v>0.57888987020656568</c:v>
                </c:pt>
                <c:pt idx="3760">
                  <c:v>0.57856060977995027</c:v>
                </c:pt>
                <c:pt idx="3761">
                  <c:v>0.57856060977995027</c:v>
                </c:pt>
                <c:pt idx="3762">
                  <c:v>0.57856060977995027</c:v>
                </c:pt>
                <c:pt idx="3763">
                  <c:v>0.57839607313016894</c:v>
                </c:pt>
                <c:pt idx="3764">
                  <c:v>0.57839607313016894</c:v>
                </c:pt>
                <c:pt idx="3765">
                  <c:v>0.57823159879307595</c:v>
                </c:pt>
                <c:pt idx="3766">
                  <c:v>0.5780671867214916</c:v>
                </c:pt>
                <c:pt idx="3767">
                  <c:v>0.5780671867214916</c:v>
                </c:pt>
                <c:pt idx="3768">
                  <c:v>0.57741016014851787</c:v>
                </c:pt>
                <c:pt idx="3769">
                  <c:v>0.57741016014851787</c:v>
                </c:pt>
                <c:pt idx="3770">
                  <c:v>0.57724605869865175</c:v>
                </c:pt>
                <c:pt idx="3771">
                  <c:v>0.57691804170276895</c:v>
                </c:pt>
                <c:pt idx="3772">
                  <c:v>0.5767541260631921</c:v>
                </c:pt>
                <c:pt idx="3773">
                  <c:v>0.5767541260631921</c:v>
                </c:pt>
                <c:pt idx="3774">
                  <c:v>0.5767541260631921</c:v>
                </c:pt>
                <c:pt idx="3775">
                  <c:v>0.57659027226690662</c:v>
                </c:pt>
                <c:pt idx="3776">
                  <c:v>0.57642648026726451</c:v>
                </c:pt>
                <c:pt idx="3777">
                  <c:v>0.57626275001767091</c:v>
                </c:pt>
                <c:pt idx="3778">
                  <c:v>0.57544502339328685</c:v>
                </c:pt>
                <c:pt idx="3779">
                  <c:v>0.57462883356105876</c:v>
                </c:pt>
                <c:pt idx="3780">
                  <c:v>0.5744657795017365</c:v>
                </c:pt>
                <c:pt idx="3781">
                  <c:v>0.5744657795017365</c:v>
                </c:pt>
                <c:pt idx="3782">
                  <c:v>0.57413985492215958</c:v>
                </c:pt>
                <c:pt idx="3783">
                  <c:v>0.57413985492215958</c:v>
                </c:pt>
                <c:pt idx="3784">
                  <c:v>0.57365142621249232</c:v>
                </c:pt>
                <c:pt idx="3785">
                  <c:v>0.57365142621249232</c:v>
                </c:pt>
                <c:pt idx="3786">
                  <c:v>0.57365142621249232</c:v>
                </c:pt>
                <c:pt idx="3787">
                  <c:v>0.57365142621249232</c:v>
                </c:pt>
                <c:pt idx="3788">
                  <c:v>0.57283859707403439</c:v>
                </c:pt>
                <c:pt idx="3789">
                  <c:v>0.57267621364275267</c:v>
                </c:pt>
                <c:pt idx="3790">
                  <c:v>0.57267621364275267</c:v>
                </c:pt>
                <c:pt idx="3791">
                  <c:v>0.5721894273240099</c:v>
                </c:pt>
                <c:pt idx="3792">
                  <c:v>0.57170318601712045</c:v>
                </c:pt>
                <c:pt idx="3793">
                  <c:v>0.57154122648441985</c:v>
                </c:pt>
                <c:pt idx="3794">
                  <c:v>0.57105570996442556</c:v>
                </c:pt>
                <c:pt idx="3795">
                  <c:v>0.57089399166730348</c:v>
                </c:pt>
                <c:pt idx="3796">
                  <c:v>0.57089399166730348</c:v>
                </c:pt>
                <c:pt idx="3797">
                  <c:v>0.57089399166730348</c:v>
                </c:pt>
                <c:pt idx="3798">
                  <c:v>0.57073233356683151</c:v>
                </c:pt>
                <c:pt idx="3799">
                  <c:v>0.57024771999759194</c:v>
                </c:pt>
                <c:pt idx="3800">
                  <c:v>0.57024771999759194</c:v>
                </c:pt>
                <c:pt idx="3801">
                  <c:v>0.57024771999759194</c:v>
                </c:pt>
                <c:pt idx="3802">
                  <c:v>0.56976364658848955</c:v>
                </c:pt>
                <c:pt idx="3803">
                  <c:v>0.56976364658848955</c:v>
                </c:pt>
                <c:pt idx="3804">
                  <c:v>0.56976364658848955</c:v>
                </c:pt>
                <c:pt idx="3805">
                  <c:v>0.56960240861303324</c:v>
                </c:pt>
                <c:pt idx="3806">
                  <c:v>0.56944123047724249</c:v>
                </c:pt>
                <c:pt idx="3807">
                  <c:v>0.56895805466411453</c:v>
                </c:pt>
                <c:pt idx="3808">
                  <c:v>0.56863623584101264</c:v>
                </c:pt>
                <c:pt idx="3809">
                  <c:v>0.56815395430127458</c:v>
                </c:pt>
                <c:pt idx="3810">
                  <c:v>0.56751174422949358</c:v>
                </c:pt>
                <c:pt idx="3811">
                  <c:v>0.56751174422949358</c:v>
                </c:pt>
                <c:pt idx="3812">
                  <c:v>0.56719099496683179</c:v>
                </c:pt>
                <c:pt idx="3813">
                  <c:v>0.56719099496683179</c:v>
                </c:pt>
                <c:pt idx="3814">
                  <c:v>0.56703070912559428</c:v>
                </c:pt>
                <c:pt idx="3815">
                  <c:v>0.56671031480497425</c:v>
                </c:pt>
                <c:pt idx="3816">
                  <c:v>0.56671031480497425</c:v>
                </c:pt>
                <c:pt idx="3817">
                  <c:v>0.56655020623840391</c:v>
                </c:pt>
                <c:pt idx="3818">
                  <c:v>0.56655020623840391</c:v>
                </c:pt>
                <c:pt idx="3819">
                  <c:v>0.56623016607513421</c:v>
                </c:pt>
                <c:pt idx="3820">
                  <c:v>0.5657505476035245</c:v>
                </c:pt>
                <c:pt idx="3821">
                  <c:v>0.56543109596580121</c:v>
                </c:pt>
                <c:pt idx="3822">
                  <c:v>0.56543109596580121</c:v>
                </c:pt>
                <c:pt idx="3823">
                  <c:v>0.56543109596580121</c:v>
                </c:pt>
                <c:pt idx="3824">
                  <c:v>0.56527145822024227</c:v>
                </c:pt>
                <c:pt idx="3825">
                  <c:v>0.56527145822024227</c:v>
                </c:pt>
                <c:pt idx="3826">
                  <c:v>0.5646334933873387</c:v>
                </c:pt>
                <c:pt idx="3827">
                  <c:v>0.5646334933873387</c:v>
                </c:pt>
                <c:pt idx="3828">
                  <c:v>0.5646334933873387</c:v>
                </c:pt>
                <c:pt idx="3829">
                  <c:v>0.56447414850134525</c:v>
                </c:pt>
                <c:pt idx="3830">
                  <c:v>0.56447414850134525</c:v>
                </c:pt>
                <c:pt idx="3831">
                  <c:v>0.56399646433010353</c:v>
                </c:pt>
                <c:pt idx="3832">
                  <c:v>0.56351930499050507</c:v>
                </c:pt>
                <c:pt idx="3833">
                  <c:v>0.56336036830733938</c:v>
                </c:pt>
                <c:pt idx="3834">
                  <c:v>0.56288390695192136</c:v>
                </c:pt>
                <c:pt idx="3835">
                  <c:v>0.56288390695192136</c:v>
                </c:pt>
                <c:pt idx="3836">
                  <c:v>0.56288390695192136</c:v>
                </c:pt>
                <c:pt idx="3837">
                  <c:v>0.56240796774603863</c:v>
                </c:pt>
                <c:pt idx="3838">
                  <c:v>0.56224943717961195</c:v>
                </c:pt>
                <c:pt idx="3839">
                  <c:v>0.56224943717961195</c:v>
                </c:pt>
                <c:pt idx="3840">
                  <c:v>0.56161589296528591</c:v>
                </c:pt>
                <c:pt idx="3841">
                  <c:v>0.5611413405794381</c:v>
                </c:pt>
                <c:pt idx="3842">
                  <c:v>0.56098327161248718</c:v>
                </c:pt>
                <c:pt idx="3843">
                  <c:v>0.56082526015653156</c:v>
                </c:pt>
                <c:pt idx="3844">
                  <c:v>0.56082526015653156</c:v>
                </c:pt>
                <c:pt idx="3845">
                  <c:v>0.5601937886066698</c:v>
                </c:pt>
                <c:pt idx="3846">
                  <c:v>0.5601937886066698</c:v>
                </c:pt>
                <c:pt idx="3847">
                  <c:v>0.56003606407909512</c:v>
                </c:pt>
                <c:pt idx="3848">
                  <c:v>0.55956323389422624</c:v>
                </c:pt>
                <c:pt idx="3849">
                  <c:v>0.55956323389422624</c:v>
                </c:pt>
                <c:pt idx="3850">
                  <c:v>0.55940573816016903</c:v>
                </c:pt>
                <c:pt idx="3851">
                  <c:v>0.55940573816016903</c:v>
                </c:pt>
                <c:pt idx="3852">
                  <c:v>0.55893359336073678</c:v>
                </c:pt>
                <c:pt idx="3853">
                  <c:v>0.55893359336073678</c:v>
                </c:pt>
                <c:pt idx="3854">
                  <c:v>0.5586191150834886</c:v>
                </c:pt>
                <c:pt idx="3855">
                  <c:v>0.5586191150834886</c:v>
                </c:pt>
                <c:pt idx="3856">
                  <c:v>0.5586191150834886</c:v>
                </c:pt>
                <c:pt idx="3857">
                  <c:v>0.5586191150834886</c:v>
                </c:pt>
                <c:pt idx="3858">
                  <c:v>0.5584619612978392</c:v>
                </c:pt>
                <c:pt idx="3859">
                  <c:v>0.55830486435928295</c:v>
                </c:pt>
                <c:pt idx="3860">
                  <c:v>0.55799084085904804</c:v>
                </c:pt>
                <c:pt idx="3861">
                  <c:v>0.55799084085904804</c:v>
                </c:pt>
                <c:pt idx="3862">
                  <c:v>0.55783391421527984</c:v>
                </c:pt>
                <c:pt idx="3863">
                  <c:v>0.55767704425442555</c:v>
                </c:pt>
                <c:pt idx="3864">
                  <c:v>0.55752023093555136</c:v>
                </c:pt>
                <c:pt idx="3865">
                  <c:v>0.55752023093555136</c:v>
                </c:pt>
                <c:pt idx="3866">
                  <c:v>0.55736347421776822</c:v>
                </c:pt>
                <c:pt idx="3867">
                  <c:v>0.55720677406023089</c:v>
                </c:pt>
                <c:pt idx="3868">
                  <c:v>0.55720677406023089</c:v>
                </c:pt>
                <c:pt idx="3869">
                  <c:v>0.55705013042213836</c:v>
                </c:pt>
                <c:pt idx="3870">
                  <c:v>0.55705013042213836</c:v>
                </c:pt>
                <c:pt idx="3871">
                  <c:v>0.55689354326273399</c:v>
                </c:pt>
                <c:pt idx="3872">
                  <c:v>0.55673701254130492</c:v>
                </c:pt>
                <c:pt idx="3873">
                  <c:v>0.55658053821718267</c:v>
                </c:pt>
                <c:pt idx="3874">
                  <c:v>0.55658053821718267</c:v>
                </c:pt>
                <c:pt idx="3875">
                  <c:v>0.55595520408192367</c:v>
                </c:pt>
                <c:pt idx="3876">
                  <c:v>0.55579901113584051</c:v>
                </c:pt>
                <c:pt idx="3877">
                  <c:v>0.55579901113584051</c:v>
                </c:pt>
                <c:pt idx="3878">
                  <c:v>0.55579901113584051</c:v>
                </c:pt>
                <c:pt idx="3879">
                  <c:v>0.55564287434397241</c:v>
                </c:pt>
                <c:pt idx="3880">
                  <c:v>0.55564287434397241</c:v>
                </c:pt>
                <c:pt idx="3881">
                  <c:v>0.5554867936659571</c:v>
                </c:pt>
                <c:pt idx="3882">
                  <c:v>0.5554867936659571</c:v>
                </c:pt>
                <c:pt idx="3883">
                  <c:v>0.55517480049025225</c:v>
                </c:pt>
                <c:pt idx="3884">
                  <c:v>0.55517480049025225</c:v>
                </c:pt>
                <c:pt idx="3885">
                  <c:v>0.55517480049025225</c:v>
                </c:pt>
                <c:pt idx="3886">
                  <c:v>0.55501888791205534</c:v>
                </c:pt>
                <c:pt idx="3887">
                  <c:v>0.55470723057402815</c:v>
                </c:pt>
                <c:pt idx="3888">
                  <c:v>0.55470723057402815</c:v>
                </c:pt>
                <c:pt idx="3889">
                  <c:v>0.55408458604887656</c:v>
                </c:pt>
                <c:pt idx="3890">
                  <c:v>0.55377359822183692</c:v>
                </c:pt>
                <c:pt idx="3891">
                  <c:v>0.55361818777755789</c:v>
                </c:pt>
                <c:pt idx="3892">
                  <c:v>0.55361818777755789</c:v>
                </c:pt>
                <c:pt idx="3893">
                  <c:v>0.55330753362847274</c:v>
                </c:pt>
                <c:pt idx="3894">
                  <c:v>0.55330753362847274</c:v>
                </c:pt>
                <c:pt idx="3895">
                  <c:v>0.55253186905024421</c:v>
                </c:pt>
                <c:pt idx="3896">
                  <c:v>0.55253186905024421</c:v>
                </c:pt>
                <c:pt idx="3897">
                  <c:v>0.55206713440781974</c:v>
                </c:pt>
                <c:pt idx="3898">
                  <c:v>0.55175758736556091</c:v>
                </c:pt>
                <c:pt idx="3899">
                  <c:v>0.55160289654223238</c:v>
                </c:pt>
                <c:pt idx="3900">
                  <c:v>0.55129368009492008</c:v>
                </c:pt>
                <c:pt idx="3901">
                  <c:v>0.55113915439255923</c:v>
                </c:pt>
                <c:pt idx="3902">
                  <c:v>0.55113915439255923</c:v>
                </c:pt>
                <c:pt idx="3903">
                  <c:v>0.55083026783479905</c:v>
                </c:pt>
                <c:pt idx="3904">
                  <c:v>0.55052160081263501</c:v>
                </c:pt>
                <c:pt idx="3905">
                  <c:v>0.55021315301422669</c:v>
                </c:pt>
                <c:pt idx="3906">
                  <c:v>0.55021315301422669</c:v>
                </c:pt>
                <c:pt idx="3907">
                  <c:v>0.54990492412839764</c:v>
                </c:pt>
                <c:pt idx="3908">
                  <c:v>0.54990492412839764</c:v>
                </c:pt>
                <c:pt idx="3909">
                  <c:v>0.54990492412839764</c:v>
                </c:pt>
                <c:pt idx="3910">
                  <c:v>0.54944299058167101</c:v>
                </c:pt>
                <c:pt idx="3911">
                  <c:v>0.54928912185308065</c:v>
                </c:pt>
                <c:pt idx="3912">
                  <c:v>0.54928912185308065</c:v>
                </c:pt>
                <c:pt idx="3913">
                  <c:v>0.54928912185308065</c:v>
                </c:pt>
                <c:pt idx="3914">
                  <c:v>0.54913530762023388</c:v>
                </c:pt>
                <c:pt idx="3915">
                  <c:v>0.54898154784454267</c:v>
                </c:pt>
                <c:pt idx="3916">
                  <c:v>0.54867419151048036</c:v>
                </c:pt>
                <c:pt idx="3917">
                  <c:v>0.54852059487513816</c:v>
                </c:pt>
                <c:pt idx="3918">
                  <c:v>0.54852059487513816</c:v>
                </c:pt>
                <c:pt idx="3919">
                  <c:v>0.54821356447570979</c:v>
                </c:pt>
                <c:pt idx="3920">
                  <c:v>0.5479067509822686</c:v>
                </c:pt>
                <c:pt idx="3921">
                  <c:v>0.54683460747414281</c:v>
                </c:pt>
                <c:pt idx="3922">
                  <c:v>0.54683460747414281</c:v>
                </c:pt>
                <c:pt idx="3923">
                  <c:v>0.54652876627706415</c:v>
                </c:pt>
                <c:pt idx="3924">
                  <c:v>0.54652876627706415</c:v>
                </c:pt>
                <c:pt idx="3925">
                  <c:v>0.54652876627706415</c:v>
                </c:pt>
                <c:pt idx="3926">
                  <c:v>0.54591772926891002</c:v>
                </c:pt>
                <c:pt idx="3927">
                  <c:v>0.54576510425173441</c:v>
                </c:pt>
                <c:pt idx="3928">
                  <c:v>0.5456125328530449</c:v>
                </c:pt>
                <c:pt idx="3929">
                  <c:v>0.5456125328530449</c:v>
                </c:pt>
                <c:pt idx="3930">
                  <c:v>0.5456125328530449</c:v>
                </c:pt>
                <c:pt idx="3931">
                  <c:v>0.54530755076052317</c:v>
                </c:pt>
                <c:pt idx="3932">
                  <c:v>0.54500278269054003</c:v>
                </c:pt>
                <c:pt idx="3933">
                  <c:v>0.54485047882017201</c:v>
                </c:pt>
                <c:pt idx="3934">
                  <c:v>0.54469822834292358</c:v>
                </c:pt>
                <c:pt idx="3935">
                  <c:v>0.54469822834292358</c:v>
                </c:pt>
                <c:pt idx="3936">
                  <c:v>0.54469822834292358</c:v>
                </c:pt>
                <c:pt idx="3937">
                  <c:v>0.54439388741813322</c:v>
                </c:pt>
                <c:pt idx="3938">
                  <c:v>0.54424179689586316</c:v>
                </c:pt>
                <c:pt idx="3939">
                  <c:v>0.54424179689586316</c:v>
                </c:pt>
                <c:pt idx="3940">
                  <c:v>0.54424179689586316</c:v>
                </c:pt>
                <c:pt idx="3941">
                  <c:v>0.54348214219473734</c:v>
                </c:pt>
                <c:pt idx="3942">
                  <c:v>0.54348214219473734</c:v>
                </c:pt>
                <c:pt idx="3943">
                  <c:v>0.54348214219473734</c:v>
                </c:pt>
                <c:pt idx="3944">
                  <c:v>0.54317865197840132</c:v>
                </c:pt>
                <c:pt idx="3945">
                  <c:v>0.54317865197840132</c:v>
                </c:pt>
                <c:pt idx="3946">
                  <c:v>0.54287537369659122</c:v>
                </c:pt>
                <c:pt idx="3947">
                  <c:v>0.54257230705351545</c:v>
                </c:pt>
                <c:pt idx="3948">
                  <c:v>0.54242085300423748</c:v>
                </c:pt>
                <c:pt idx="3949">
                  <c:v>0.54242085300423748</c:v>
                </c:pt>
                <c:pt idx="3950">
                  <c:v>0.54242085300423748</c:v>
                </c:pt>
                <c:pt idx="3951">
                  <c:v>0.54242085300423748</c:v>
                </c:pt>
                <c:pt idx="3952">
                  <c:v>0.54196680750349402</c:v>
                </c:pt>
                <c:pt idx="3953">
                  <c:v>0.54196680750349402</c:v>
                </c:pt>
                <c:pt idx="3954">
                  <c:v>0.54196680750349402</c:v>
                </c:pt>
                <c:pt idx="3955">
                  <c:v>0.54166437400805256</c:v>
                </c:pt>
                <c:pt idx="3956">
                  <c:v>0.5413621509743507</c:v>
                </c:pt>
                <c:pt idx="3957">
                  <c:v>0.5413621509743507</c:v>
                </c:pt>
                <c:pt idx="3958">
                  <c:v>0.5413621509743507</c:v>
                </c:pt>
                <c:pt idx="3959">
                  <c:v>0.5413621509743507</c:v>
                </c:pt>
                <c:pt idx="3960">
                  <c:v>0.54121111828915491</c:v>
                </c:pt>
                <c:pt idx="3961">
                  <c:v>0.54121111828915491</c:v>
                </c:pt>
                <c:pt idx="3962">
                  <c:v>0.54121111828915491</c:v>
                </c:pt>
                <c:pt idx="3963">
                  <c:v>0.54121111828915491</c:v>
                </c:pt>
                <c:pt idx="3964">
                  <c:v>0.54121111828915491</c:v>
                </c:pt>
                <c:pt idx="3965">
                  <c:v>0.5410601381096739</c:v>
                </c:pt>
                <c:pt idx="3966">
                  <c:v>0.54075833512191795</c:v>
                </c:pt>
                <c:pt idx="3967">
                  <c:v>0.54045674171958702</c:v>
                </c:pt>
                <c:pt idx="3968">
                  <c:v>0.54015535761179223</c:v>
                </c:pt>
                <c:pt idx="3969">
                  <c:v>0.54015535761179223</c:v>
                </c:pt>
                <c:pt idx="3970">
                  <c:v>0.54015535761179223</c:v>
                </c:pt>
                <c:pt idx="3971">
                  <c:v>0.54000474395260856</c:v>
                </c:pt>
                <c:pt idx="3972">
                  <c:v>0.53970367324252455</c:v>
                </c:pt>
                <c:pt idx="3973">
                  <c:v>0.53940281110239852</c:v>
                </c:pt>
                <c:pt idx="3974">
                  <c:v>0.53940281110239852</c:v>
                </c:pt>
                <c:pt idx="3975">
                  <c:v>0.53925245815580303</c:v>
                </c:pt>
                <c:pt idx="3976">
                  <c:v>0.53910215724345223</c:v>
                </c:pt>
                <c:pt idx="3977">
                  <c:v>0.53895190832934214</c:v>
                </c:pt>
                <c:pt idx="3978">
                  <c:v>0.53895190832934214</c:v>
                </c:pt>
                <c:pt idx="3979">
                  <c:v>0.53865156635201705</c:v>
                </c:pt>
                <c:pt idx="3980">
                  <c:v>0.53865156635201705</c:v>
                </c:pt>
                <c:pt idx="3981">
                  <c:v>0.53820144247489066</c:v>
                </c:pt>
                <c:pt idx="3982">
                  <c:v>0.5380515047962382</c:v>
                </c:pt>
                <c:pt idx="3983">
                  <c:v>0.5380515047962382</c:v>
                </c:pt>
                <c:pt idx="3984">
                  <c:v>0.53745227119733585</c:v>
                </c:pt>
                <c:pt idx="3985">
                  <c:v>0.53730259189828289</c:v>
                </c:pt>
                <c:pt idx="3986">
                  <c:v>0.53730259189828289</c:v>
                </c:pt>
                <c:pt idx="3987">
                  <c:v>0.53715296416832625</c:v>
                </c:pt>
                <c:pt idx="3988">
                  <c:v>0.53715296416832625</c:v>
                </c:pt>
                <c:pt idx="3989">
                  <c:v>0.53700338797194391</c:v>
                </c:pt>
                <c:pt idx="3990">
                  <c:v>0.53685386327365048</c:v>
                </c:pt>
                <c:pt idx="3991">
                  <c:v>0.53655496822957216</c:v>
                </c:pt>
                <c:pt idx="3992">
                  <c:v>0.5362562787529408</c:v>
                </c:pt>
                <c:pt idx="3993">
                  <c:v>0.53595779456118919</c:v>
                </c:pt>
                <c:pt idx="3994">
                  <c:v>0.53595779456118919</c:v>
                </c:pt>
                <c:pt idx="3995">
                  <c:v>0.5356595153723327</c:v>
                </c:pt>
                <c:pt idx="3996">
                  <c:v>0.5356595153723327</c:v>
                </c:pt>
                <c:pt idx="3997">
                  <c:v>0.5356595153723327</c:v>
                </c:pt>
                <c:pt idx="3998">
                  <c:v>0.53536144090496718</c:v>
                </c:pt>
                <c:pt idx="3999">
                  <c:v>0.53476590501198562</c:v>
                </c:pt>
                <c:pt idx="4000">
                  <c:v>0.53476590501198562</c:v>
                </c:pt>
                <c:pt idx="4001">
                  <c:v>0.53461714855158171</c:v>
                </c:pt>
                <c:pt idx="4002">
                  <c:v>0.53446844302645025</c:v>
                </c:pt>
                <c:pt idx="4003">
                  <c:v>0.53446844302645025</c:v>
                </c:pt>
                <c:pt idx="4004">
                  <c:v>0.53431978840172201</c:v>
                </c:pt>
                <c:pt idx="4005">
                  <c:v>0.53417118464256352</c:v>
                </c:pt>
                <c:pt idx="4006">
                  <c:v>0.53402263171417719</c:v>
                </c:pt>
                <c:pt idx="4007">
                  <c:v>0.53402263171417719</c:v>
                </c:pt>
                <c:pt idx="4008">
                  <c:v>0.5338741295818008</c:v>
                </c:pt>
                <c:pt idx="4009">
                  <c:v>0.53372567821070793</c:v>
                </c:pt>
                <c:pt idx="4010">
                  <c:v>0.53372567821070793</c:v>
                </c:pt>
                <c:pt idx="4011">
                  <c:v>0.5332806283184014</c:v>
                </c:pt>
                <c:pt idx="4012">
                  <c:v>0.53283603403090962</c:v>
                </c:pt>
                <c:pt idx="4013">
                  <c:v>0.53268793701944783</c:v>
                </c:pt>
                <c:pt idx="4014">
                  <c:v>0.53268793701944783</c:v>
                </c:pt>
                <c:pt idx="4015">
                  <c:v>0.53253989049273609</c:v>
                </c:pt>
                <c:pt idx="4016">
                  <c:v>0.53224394875596703</c:v>
                </c:pt>
                <c:pt idx="4017">
                  <c:v>0.53224394875596703</c:v>
                </c:pt>
                <c:pt idx="4018">
                  <c:v>0.53209605347719968</c:v>
                </c:pt>
                <c:pt idx="4019">
                  <c:v>0.53150497549293074</c:v>
                </c:pt>
                <c:pt idx="4020">
                  <c:v>0.53135733160848864</c:v>
                </c:pt>
                <c:pt idx="4021">
                  <c:v>0.53120973790038906</c:v>
                </c:pt>
                <c:pt idx="4022">
                  <c:v>0.53120973790038906</c:v>
                </c:pt>
                <c:pt idx="4023">
                  <c:v>0.53120973790038906</c:v>
                </c:pt>
                <c:pt idx="4024">
                  <c:v>0.53120973790038906</c:v>
                </c:pt>
                <c:pt idx="4025">
                  <c:v>0.53106219433453872</c:v>
                </c:pt>
                <c:pt idx="4026">
                  <c:v>0.53106219433453872</c:v>
                </c:pt>
                <c:pt idx="4027">
                  <c:v>0.53091470087687953</c:v>
                </c:pt>
                <c:pt idx="4028">
                  <c:v>0.53091470087687953</c:v>
                </c:pt>
                <c:pt idx="4029">
                  <c:v>0.53091470087687953</c:v>
                </c:pt>
                <c:pt idx="4030">
                  <c:v>0.53032522744820199</c:v>
                </c:pt>
                <c:pt idx="4031">
                  <c:v>0.53003079050004054</c:v>
                </c:pt>
                <c:pt idx="4032">
                  <c:v>0.52988364684899603</c:v>
                </c:pt>
                <c:pt idx="4033">
                  <c:v>0.52929557027721186</c:v>
                </c:pt>
                <c:pt idx="4034">
                  <c:v>0.52914867547388234</c:v>
                </c:pt>
                <c:pt idx="4035">
                  <c:v>0.52885503483936702</c:v>
                </c:pt>
                <c:pt idx="4036">
                  <c:v>0.52826834851994886</c:v>
                </c:pt>
                <c:pt idx="4037">
                  <c:v>0.52826834851994886</c:v>
                </c:pt>
                <c:pt idx="4038">
                  <c:v>0.52797530229971856</c:v>
                </c:pt>
                <c:pt idx="4039">
                  <c:v>0.52782885330763685</c:v>
                </c:pt>
                <c:pt idx="4040">
                  <c:v>0.52782885330763685</c:v>
                </c:pt>
                <c:pt idx="4041">
                  <c:v>0.52782885330763685</c:v>
                </c:pt>
                <c:pt idx="4042">
                  <c:v>0.52782885330763685</c:v>
                </c:pt>
                <c:pt idx="4043">
                  <c:v>0.52768245368315814</c:v>
                </c:pt>
                <c:pt idx="4044">
                  <c:v>0.52738980240395539</c:v>
                </c:pt>
                <c:pt idx="4045">
                  <c:v>0.52724355068278772</c:v>
                </c:pt>
                <c:pt idx="4046">
                  <c:v>0.52665903581406459</c:v>
                </c:pt>
                <c:pt idx="4047">
                  <c:v>0.5265130299354317</c:v>
                </c:pt>
                <c:pt idx="4048">
                  <c:v>0.52622116535327523</c:v>
                </c:pt>
                <c:pt idx="4049">
                  <c:v>0.52622116535327523</c:v>
                </c:pt>
                <c:pt idx="4050">
                  <c:v>0.52563802396736925</c:v>
                </c:pt>
                <c:pt idx="4051">
                  <c:v>0.5254923608830242</c:v>
                </c:pt>
                <c:pt idx="4052">
                  <c:v>0.52505566453461217</c:v>
                </c:pt>
                <c:pt idx="4053">
                  <c:v>0.52491019661099347</c:v>
                </c:pt>
                <c:pt idx="4054">
                  <c:v>0.52476477739587168</c:v>
                </c:pt>
                <c:pt idx="4055">
                  <c:v>0.52447408496071934</c:v>
                </c:pt>
                <c:pt idx="4056">
                  <c:v>0.52447408496071934</c:v>
                </c:pt>
                <c:pt idx="4057">
                  <c:v>0.52418358696868184</c:v>
                </c:pt>
                <c:pt idx="4058">
                  <c:v>0.52418358696868184</c:v>
                </c:pt>
                <c:pt idx="4059">
                  <c:v>0.52403841080757618</c:v>
                </c:pt>
                <c:pt idx="4060">
                  <c:v>0.52403841080757618</c:v>
                </c:pt>
                <c:pt idx="4061">
                  <c:v>0.52389328315980854</c:v>
                </c:pt>
                <c:pt idx="4062">
                  <c:v>0.5237482039929664</c:v>
                </c:pt>
                <c:pt idx="4063">
                  <c:v>0.52302353424047288</c:v>
                </c:pt>
                <c:pt idx="4064">
                  <c:v>0.52287874528033762</c:v>
                </c:pt>
                <c:pt idx="4065">
                  <c:v>0.52258931209274839</c:v>
                </c:pt>
                <c:pt idx="4066">
                  <c:v>0.52186657189948249</c:v>
                </c:pt>
                <c:pt idx="4067">
                  <c:v>0.52186657189948249</c:v>
                </c:pt>
                <c:pt idx="4068">
                  <c:v>0.5217221680803954</c:v>
                </c:pt>
                <c:pt idx="4069">
                  <c:v>0.5217221680803954</c:v>
                </c:pt>
                <c:pt idx="4070">
                  <c:v>0.52157781225991939</c:v>
                </c:pt>
                <c:pt idx="4071">
                  <c:v>0.52157781225991939</c:v>
                </c:pt>
                <c:pt idx="4072">
                  <c:v>0.52157781225991939</c:v>
                </c:pt>
                <c:pt idx="4073">
                  <c:v>0.52114503247133703</c:v>
                </c:pt>
                <c:pt idx="4074">
                  <c:v>0.52114503247133703</c:v>
                </c:pt>
                <c:pt idx="4075">
                  <c:v>0.52085675202138704</c:v>
                </c:pt>
                <c:pt idx="4076">
                  <c:v>0.52085675202138704</c:v>
                </c:pt>
                <c:pt idx="4077">
                  <c:v>0.52071268352382993</c:v>
                </c:pt>
                <c:pt idx="4078">
                  <c:v>0.52056866280226355</c:v>
                </c:pt>
                <c:pt idx="4079">
                  <c:v>0.52042468982501155</c:v>
                </c:pt>
                <c:pt idx="4080">
                  <c:v>0.52028076456042893</c:v>
                </c:pt>
                <c:pt idx="4081">
                  <c:v>0.5201368869769023</c:v>
                </c:pt>
                <c:pt idx="4082">
                  <c:v>0.51999305704284937</c:v>
                </c:pt>
                <c:pt idx="4083">
                  <c:v>0.51999305704284937</c:v>
                </c:pt>
                <c:pt idx="4084">
                  <c:v>0.51970553999699343</c:v>
                </c:pt>
                <c:pt idx="4085">
                  <c:v>0.51956185282218292</c:v>
                </c:pt>
                <c:pt idx="4086">
                  <c:v>0.51927462101151234</c:v>
                </c:pt>
                <c:pt idx="4087">
                  <c:v>0.51913107631283217</c:v>
                </c:pt>
                <c:pt idx="4088">
                  <c:v>0.51898757904342696</c:v>
                </c:pt>
                <c:pt idx="4089">
                  <c:v>0.51884412917196487</c:v>
                </c:pt>
                <c:pt idx="4090">
                  <c:v>0.51884412917196487</c:v>
                </c:pt>
                <c:pt idx="4091">
                  <c:v>0.51870072666714429</c:v>
                </c:pt>
                <c:pt idx="4092">
                  <c:v>0.51841406363237774</c:v>
                </c:pt>
                <c:pt idx="4093">
                  <c:v>0.51841406363237774</c:v>
                </c:pt>
                <c:pt idx="4094">
                  <c:v>0.51827080303998407</c:v>
                </c:pt>
                <c:pt idx="4095">
                  <c:v>0.51812758968933648</c:v>
                </c:pt>
                <c:pt idx="4096">
                  <c:v>0.51784130458872357</c:v>
                </c:pt>
                <c:pt idx="4097">
                  <c:v>0.51755520808173472</c:v>
                </c:pt>
                <c:pt idx="4098">
                  <c:v>0.51741223047323248</c:v>
                </c:pt>
                <c:pt idx="4099">
                  <c:v>0.51741223047323248</c:v>
                </c:pt>
                <c:pt idx="4100">
                  <c:v>0.51741223047323248</c:v>
                </c:pt>
                <c:pt idx="4101">
                  <c:v>0.5172692999200571</c:v>
                </c:pt>
                <c:pt idx="4102">
                  <c:v>0.51712641639124624</c:v>
                </c:pt>
                <c:pt idx="4103">
                  <c:v>0.51684079028302032</c:v>
                </c:pt>
                <c:pt idx="4104">
                  <c:v>0.51669804764183291</c:v>
                </c:pt>
                <c:pt idx="4105">
                  <c:v>0.51627010099997628</c:v>
                </c:pt>
                <c:pt idx="4106">
                  <c:v>0.51584257563461933</c:v>
                </c:pt>
                <c:pt idx="4107">
                  <c:v>0.51584257563461933</c:v>
                </c:pt>
                <c:pt idx="4108">
                  <c:v>0.51570016065321422</c:v>
                </c:pt>
                <c:pt idx="4109">
                  <c:v>0.51570016065321422</c:v>
                </c:pt>
                <c:pt idx="4110">
                  <c:v>0.5154154707171571</c:v>
                </c:pt>
                <c:pt idx="4111">
                  <c:v>0.5154154707171571</c:v>
                </c:pt>
                <c:pt idx="4112">
                  <c:v>0.51513096727959762</c:v>
                </c:pt>
                <c:pt idx="4113">
                  <c:v>0.51498878542142701</c:v>
                </c:pt>
                <c:pt idx="4114">
                  <c:v>0.51484665009634767</c:v>
                </c:pt>
                <c:pt idx="4115">
                  <c:v>0.51484665009634767</c:v>
                </c:pt>
                <c:pt idx="4116">
                  <c:v>0.51456251892369864</c:v>
                </c:pt>
                <c:pt idx="4117">
                  <c:v>0.51427857351841999</c:v>
                </c:pt>
                <c:pt idx="4118">
                  <c:v>0.51371123903943372</c:v>
                </c:pt>
                <c:pt idx="4119">
                  <c:v>0.5135695211455662</c:v>
                </c:pt>
                <c:pt idx="4120">
                  <c:v>0.5135695211455662</c:v>
                </c:pt>
                <c:pt idx="4121">
                  <c:v>0.51328622401751456</c:v>
                </c:pt>
                <c:pt idx="4122">
                  <c:v>0.51300311156817735</c:v>
                </c:pt>
                <c:pt idx="4123">
                  <c:v>0.51272018355693116</c:v>
                </c:pt>
                <c:pt idx="4124">
                  <c:v>0.51257878864052564</c:v>
                </c:pt>
                <c:pt idx="4125">
                  <c:v>0.51257878864052564</c:v>
                </c:pt>
                <c:pt idx="4126">
                  <c:v>0.51229613683627362</c:v>
                </c:pt>
                <c:pt idx="4127">
                  <c:v>0.51229613683627362</c:v>
                </c:pt>
                <c:pt idx="4128">
                  <c:v>0.51229613683627362</c:v>
                </c:pt>
                <c:pt idx="4129">
                  <c:v>0.51229613683627362</c:v>
                </c:pt>
                <c:pt idx="4130">
                  <c:v>0.51201366887060662</c:v>
                </c:pt>
                <c:pt idx="4131">
                  <c:v>0.51187250375254156</c:v>
                </c:pt>
                <c:pt idx="4132">
                  <c:v>0.51173138450454003</c:v>
                </c:pt>
                <c:pt idx="4133">
                  <c:v>0.51173138450454003</c:v>
                </c:pt>
                <c:pt idx="4134">
                  <c:v>0.51173138450454003</c:v>
                </c:pt>
                <c:pt idx="4135">
                  <c:v>0.51159031109680186</c:v>
                </c:pt>
                <c:pt idx="4136">
                  <c:v>0.51144928349955576</c:v>
                </c:pt>
                <c:pt idx="4137">
                  <c:v>0.51116736561759957</c:v>
                </c:pt>
                <c:pt idx="4138">
                  <c:v>0.51116736561759957</c:v>
                </c:pt>
                <c:pt idx="4139">
                  <c:v>0.51116736561759957</c:v>
                </c:pt>
                <c:pt idx="4140">
                  <c:v>0.51102647527349176</c:v>
                </c:pt>
                <c:pt idx="4141">
                  <c:v>0.51102647527349176</c:v>
                </c:pt>
                <c:pt idx="4142">
                  <c:v>0.51088563062108061</c:v>
                </c:pt>
                <c:pt idx="4143">
                  <c:v>0.51088563062108061</c:v>
                </c:pt>
                <c:pt idx="4144">
                  <c:v>0.51074483163073947</c:v>
                </c:pt>
                <c:pt idx="4145">
                  <c:v>0.51046337051790469</c:v>
                </c:pt>
                <c:pt idx="4146">
                  <c:v>0.51032270833630144</c:v>
                </c:pt>
                <c:pt idx="4147">
                  <c:v>0.51018209169854933</c:v>
                </c:pt>
                <c:pt idx="4148">
                  <c:v>0.50976051475371276</c:v>
                </c:pt>
                <c:pt idx="4149">
                  <c:v>0.50962007999682102</c:v>
                </c:pt>
                <c:pt idx="4150">
                  <c:v>0.50947969063665122</c:v>
                </c:pt>
                <c:pt idx="4151">
                  <c:v>0.50933934664386327</c:v>
                </c:pt>
                <c:pt idx="4152">
                  <c:v>0.50919904798914506</c:v>
                </c:pt>
                <c:pt idx="4153">
                  <c:v>0.50919904798914506</c:v>
                </c:pt>
                <c:pt idx="4154">
                  <c:v>0.50863830616572736</c:v>
                </c:pt>
                <c:pt idx="4155">
                  <c:v>0.50849823376267367</c:v>
                </c:pt>
                <c:pt idx="4156">
                  <c:v>0.50849823376267367</c:v>
                </c:pt>
                <c:pt idx="4157">
                  <c:v>0.50849823376267367</c:v>
                </c:pt>
                <c:pt idx="4158">
                  <c:v>0.50835820652241392</c:v>
                </c:pt>
                <c:pt idx="4159">
                  <c:v>0.50835820652241392</c:v>
                </c:pt>
                <c:pt idx="4160">
                  <c:v>0.5082182244158342</c:v>
                </c:pt>
                <c:pt idx="4161">
                  <c:v>0.50765874674502554</c:v>
                </c:pt>
                <c:pt idx="4162">
                  <c:v>0.50751898987112332</c:v>
                </c:pt>
                <c:pt idx="4163">
                  <c:v>0.5072396109731625</c:v>
                </c:pt>
                <c:pt idx="4164">
                  <c:v>0.5066813917678985</c:v>
                </c:pt>
                <c:pt idx="4165">
                  <c:v>0.5062631977231602</c:v>
                </c:pt>
                <c:pt idx="4166">
                  <c:v>0.5062631977231602</c:v>
                </c:pt>
                <c:pt idx="4167">
                  <c:v>0.50598462524285626</c:v>
                </c:pt>
                <c:pt idx="4168">
                  <c:v>0.50584540598155725</c:v>
                </c:pt>
                <c:pt idx="4169">
                  <c:v>0.5057062313346673</c:v>
                </c:pt>
                <c:pt idx="4170">
                  <c:v>0.5057062313346673</c:v>
                </c:pt>
                <c:pt idx="4171">
                  <c:v>0.50542801576980134</c:v>
                </c:pt>
                <c:pt idx="4172">
                  <c:v>0.50542801576980134</c:v>
                </c:pt>
                <c:pt idx="4173">
                  <c:v>0.50528897479473722</c:v>
                </c:pt>
                <c:pt idx="4174">
                  <c:v>0.50528897479473722</c:v>
                </c:pt>
                <c:pt idx="4175">
                  <c:v>0.50528897479473722</c:v>
                </c:pt>
                <c:pt idx="4176">
                  <c:v>0.50514997831990593</c:v>
                </c:pt>
                <c:pt idx="4177">
                  <c:v>0.50487211875706683</c:v>
                </c:pt>
                <c:pt idx="4178">
                  <c:v>0.50487211875706683</c:v>
                </c:pt>
                <c:pt idx="4179">
                  <c:v>0.50487211875706683</c:v>
                </c:pt>
                <c:pt idx="4180">
                  <c:v>0.50473325561218962</c:v>
                </c:pt>
                <c:pt idx="4181">
                  <c:v>0.50431693238308473</c:v>
                </c:pt>
                <c:pt idx="4182">
                  <c:v>0.50390100786742864</c:v>
                </c:pt>
                <c:pt idx="4183">
                  <c:v>0.50376245483326476</c:v>
                </c:pt>
                <c:pt idx="4184">
                  <c:v>0.50362394598759919</c:v>
                </c:pt>
                <c:pt idx="4185">
                  <c:v>0.50362394598759919</c:v>
                </c:pt>
                <c:pt idx="4186">
                  <c:v>0.50362394598759919</c:v>
                </c:pt>
                <c:pt idx="4187">
                  <c:v>0.50348548130225501</c:v>
                </c:pt>
                <c:pt idx="4188">
                  <c:v>0.50334706074908209</c:v>
                </c:pt>
                <c:pt idx="4189">
                  <c:v>0.50320868429995758</c:v>
                </c:pt>
                <c:pt idx="4190">
                  <c:v>0.5027938192960455</c:v>
                </c:pt>
                <c:pt idx="4191">
                  <c:v>0.5027938192960455</c:v>
                </c:pt>
                <c:pt idx="4192">
                  <c:v>0.50265561898241995</c:v>
                </c:pt>
                <c:pt idx="4193">
                  <c:v>0.50237935021871227</c:v>
                </c:pt>
                <c:pt idx="4194">
                  <c:v>0.50237935021871227</c:v>
                </c:pt>
                <c:pt idx="4195">
                  <c:v>0.50237935021871227</c:v>
                </c:pt>
                <c:pt idx="4196">
                  <c:v>0.50224128171273197</c:v>
                </c:pt>
                <c:pt idx="4197">
                  <c:v>0.50224128171273197</c:v>
                </c:pt>
                <c:pt idx="4198">
                  <c:v>0.50182733936345614</c:v>
                </c:pt>
                <c:pt idx="4199">
                  <c:v>0.50168944621039946</c:v>
                </c:pt>
                <c:pt idx="4200">
                  <c:v>0.50168944621039946</c:v>
                </c:pt>
                <c:pt idx="4201">
                  <c:v>0.50155159682600037</c:v>
                </c:pt>
                <c:pt idx="4202">
                  <c:v>0.50127602925209536</c:v>
                </c:pt>
                <c:pt idx="4203">
                  <c:v>0.50113831100711592</c:v>
                </c:pt>
                <c:pt idx="4204">
                  <c:v>0.50058787432772456</c:v>
                </c:pt>
                <c:pt idx="4205">
                  <c:v>0.50058787432772456</c:v>
                </c:pt>
                <c:pt idx="4206">
                  <c:v>0.50058787432772456</c:v>
                </c:pt>
                <c:pt idx="4207">
                  <c:v>0.50045037409485105</c:v>
                </c:pt>
                <c:pt idx="4208">
                  <c:v>0.50045037409485105</c:v>
                </c:pt>
                <c:pt idx="4209">
                  <c:v>0.50003813440380973</c:v>
                </c:pt>
                <c:pt idx="4210">
                  <c:v>0.49990080808427712</c:v>
                </c:pt>
                <c:pt idx="4211">
                  <c:v>0.49976352517436101</c:v>
                </c:pt>
                <c:pt idx="4212">
                  <c:v>0.49962628564662609</c:v>
                </c:pt>
                <c:pt idx="4213">
                  <c:v>0.49948908947366288</c:v>
                </c:pt>
                <c:pt idx="4214">
                  <c:v>0.49948908947366288</c:v>
                </c:pt>
                <c:pt idx="4215">
                  <c:v>0.49921482708254405</c:v>
                </c:pt>
                <c:pt idx="4216">
                  <c:v>0.49866682135443385</c:v>
                </c:pt>
                <c:pt idx="4217">
                  <c:v>0.49866682135443385</c:v>
                </c:pt>
                <c:pt idx="4218">
                  <c:v>0.49866682135443385</c:v>
                </c:pt>
                <c:pt idx="4219">
                  <c:v>0.49852992789958772</c:v>
                </c:pt>
                <c:pt idx="4220">
                  <c:v>0.49839307758117057</c:v>
                </c:pt>
                <c:pt idx="4221">
                  <c:v>0.49839307758117057</c:v>
                </c:pt>
                <c:pt idx="4222">
                  <c:v>0.49811950624494133</c:v>
                </c:pt>
                <c:pt idx="4223">
                  <c:v>0.4979827851728526</c:v>
                </c:pt>
                <c:pt idx="4224">
                  <c:v>0.4979827851728526</c:v>
                </c:pt>
                <c:pt idx="4225">
                  <c:v>0.4979827851728526</c:v>
                </c:pt>
                <c:pt idx="4226">
                  <c:v>0.49770947208522709</c:v>
                </c:pt>
                <c:pt idx="4227">
                  <c:v>0.49743633089263667</c:v>
                </c:pt>
                <c:pt idx="4228">
                  <c:v>0.49729982468943729</c:v>
                </c:pt>
                <c:pt idx="4229">
                  <c:v>0.49702694093436856</c:v>
                </c:pt>
                <c:pt idx="4230">
                  <c:v>0.49620931694281889</c:v>
                </c:pt>
                <c:pt idx="4231">
                  <c:v>0.49620931694281889</c:v>
                </c:pt>
                <c:pt idx="4232">
                  <c:v>0.49607319580648956</c:v>
                </c:pt>
                <c:pt idx="4233">
                  <c:v>0.49580108146055513</c:v>
                </c:pt>
                <c:pt idx="4234">
                  <c:v>0.49580108146055513</c:v>
                </c:pt>
                <c:pt idx="4235">
                  <c:v>0.49552913750558103</c:v>
                </c:pt>
                <c:pt idx="4236">
                  <c:v>0.49552913750558103</c:v>
                </c:pt>
                <c:pt idx="4237">
                  <c:v>0.49539322935804625</c:v>
                </c:pt>
                <c:pt idx="4238">
                  <c:v>0.49498575991589294</c:v>
                </c:pt>
                <c:pt idx="4239">
                  <c:v>0.49471432585586766</c:v>
                </c:pt>
                <c:pt idx="4240">
                  <c:v>0.4945786724167191</c:v>
                </c:pt>
                <c:pt idx="4241">
                  <c:v>0.49444306133617827</c:v>
                </c:pt>
                <c:pt idx="4242">
                  <c:v>0.494036481981874</c:v>
                </c:pt>
                <c:pt idx="4243">
                  <c:v>0.494036481981874</c:v>
                </c:pt>
                <c:pt idx="4244">
                  <c:v>0.494036481981874</c:v>
                </c:pt>
                <c:pt idx="4245">
                  <c:v>0.49376564038787413</c:v>
                </c:pt>
                <c:pt idx="4246">
                  <c:v>0.4934949675951279</c:v>
                </c:pt>
                <c:pt idx="4247">
                  <c:v>0.49335969443349753</c:v>
                </c:pt>
                <c:pt idx="4248">
                  <c:v>0.49335969443349753</c:v>
                </c:pt>
                <c:pt idx="4249">
                  <c:v>0.49322446339335668</c:v>
                </c:pt>
                <c:pt idx="4250">
                  <c:v>0.49295412757267426</c:v>
                </c:pt>
                <c:pt idx="4251">
                  <c:v>0.49281902273975914</c:v>
                </c:pt>
                <c:pt idx="4252">
                  <c:v>0.49268395992358638</c:v>
                </c:pt>
                <c:pt idx="4253">
                  <c:v>0.4924139602369893</c:v>
                </c:pt>
                <c:pt idx="4254">
                  <c:v>0.4924139602369893</c:v>
                </c:pt>
                <c:pt idx="4255">
                  <c:v>0.4924139602369893</c:v>
                </c:pt>
                <c:pt idx="4256">
                  <c:v>0.4924139602369893</c:v>
                </c:pt>
                <c:pt idx="4257">
                  <c:v>0.49214412830416909</c:v>
                </c:pt>
                <c:pt idx="4258">
                  <c:v>0.49200927518030863</c:v>
                </c:pt>
                <c:pt idx="4259">
                  <c:v>0.49106647394996722</c:v>
                </c:pt>
                <c:pt idx="4260">
                  <c:v>0.49093195498283831</c:v>
                </c:pt>
                <c:pt idx="4261">
                  <c:v>0.49079747766889709</c:v>
                </c:pt>
                <c:pt idx="4262">
                  <c:v>0.490663041982356</c:v>
                </c:pt>
                <c:pt idx="4263">
                  <c:v>0.49052864789745149</c:v>
                </c:pt>
                <c:pt idx="4264">
                  <c:v>0.49039429538844398</c:v>
                </c:pt>
                <c:pt idx="4265">
                  <c:v>0.49012571499528079</c:v>
                </c:pt>
                <c:pt idx="4266">
                  <c:v>0.48958905198982305</c:v>
                </c:pt>
                <c:pt idx="4267">
                  <c:v>0.48945498979338786</c:v>
                </c:pt>
                <c:pt idx="4268">
                  <c:v>0.48945498979338786</c:v>
                </c:pt>
                <c:pt idx="4269">
                  <c:v>0.48918698948750389</c:v>
                </c:pt>
                <c:pt idx="4270">
                  <c:v>0.48905305132702726</c:v>
                </c:pt>
                <c:pt idx="4271">
                  <c:v>0.48878529886361194</c:v>
                </c:pt>
                <c:pt idx="4272">
                  <c:v>0.48878529886361194</c:v>
                </c:pt>
                <c:pt idx="4273">
                  <c:v>0.48838397943086231</c:v>
                </c:pt>
                <c:pt idx="4274">
                  <c:v>0.48798303050387332</c:v>
                </c:pt>
                <c:pt idx="4275">
                  <c:v>0.48798303050387332</c:v>
                </c:pt>
                <c:pt idx="4276">
                  <c:v>0.48784946307796945</c:v>
                </c:pt>
                <c:pt idx="4277">
                  <c:v>0.48784946307796945</c:v>
                </c:pt>
                <c:pt idx="4278">
                  <c:v>0.48771593671814645</c:v>
                </c:pt>
                <c:pt idx="4279">
                  <c:v>0.48731560378283639</c:v>
                </c:pt>
                <c:pt idx="4280">
                  <c:v>0.48731560378283639</c:v>
                </c:pt>
                <c:pt idx="4281">
                  <c:v>0.48731560378283639</c:v>
                </c:pt>
                <c:pt idx="4282">
                  <c:v>0.48718224143512689</c:v>
                </c:pt>
                <c:pt idx="4283">
                  <c:v>0.48718224143512689</c:v>
                </c:pt>
                <c:pt idx="4284">
                  <c:v>0.48691563953485578</c:v>
                </c:pt>
                <c:pt idx="4285">
                  <c:v>0.48691563953485578</c:v>
                </c:pt>
                <c:pt idx="4286">
                  <c:v>0.48678239993206096</c:v>
                </c:pt>
                <c:pt idx="4287">
                  <c:v>0.48664920119404304</c:v>
                </c:pt>
                <c:pt idx="4288">
                  <c:v>0.48664920119404304</c:v>
                </c:pt>
                <c:pt idx="4289">
                  <c:v>0.48651604329574299</c:v>
                </c:pt>
                <c:pt idx="4290">
                  <c:v>0.48638292621212514</c:v>
                </c:pt>
                <c:pt idx="4291">
                  <c:v>0.48638292621212514</c:v>
                </c:pt>
                <c:pt idx="4292">
                  <c:v>0.48638292621212514</c:v>
                </c:pt>
                <c:pt idx="4293">
                  <c:v>0.48624984991817644</c:v>
                </c:pt>
                <c:pt idx="4294">
                  <c:v>0.48558507941963097</c:v>
                </c:pt>
                <c:pt idx="4295">
                  <c:v>0.48518670500071465</c:v>
                </c:pt>
                <c:pt idx="4296">
                  <c:v>0.48492132492407736</c:v>
                </c:pt>
                <c:pt idx="4297">
                  <c:v>0.48492132492407736</c:v>
                </c:pt>
                <c:pt idx="4298">
                  <c:v>0.48439105076551975</c:v>
                </c:pt>
                <c:pt idx="4299">
                  <c:v>0.48439105076551975</c:v>
                </c:pt>
                <c:pt idx="4300">
                  <c:v>0.48439105076551975</c:v>
                </c:pt>
                <c:pt idx="4301">
                  <c:v>0.4841261562883209</c:v>
                </c:pt>
                <c:pt idx="4302">
                  <c:v>0.4841261562883209</c:v>
                </c:pt>
                <c:pt idx="4303">
                  <c:v>0.4835968515525968</c:v>
                </c:pt>
                <c:pt idx="4304">
                  <c:v>0.48346462610420038</c:v>
                </c:pt>
                <c:pt idx="4305">
                  <c:v>0.48346462610420038</c:v>
                </c:pt>
                <c:pt idx="4306">
                  <c:v>0.48306819113198723</c:v>
                </c:pt>
                <c:pt idx="4307">
                  <c:v>0.4829361265173453</c:v>
                </c:pt>
                <c:pt idx="4308">
                  <c:v>0.4829361265173453</c:v>
                </c:pt>
                <c:pt idx="4309">
                  <c:v>0.4826721177056264</c:v>
                </c:pt>
                <c:pt idx="4310">
                  <c:v>0.4826721177056264</c:v>
                </c:pt>
                <c:pt idx="4311">
                  <c:v>0.4825401734597678</c:v>
                </c:pt>
                <c:pt idx="4312">
                  <c:v>0.4825401734597678</c:v>
                </c:pt>
                <c:pt idx="4313">
                  <c:v>0.4825401734597678</c:v>
                </c:pt>
                <c:pt idx="4314">
                  <c:v>0.48214458106997132</c:v>
                </c:pt>
                <c:pt idx="4315">
                  <c:v>0.48201279697492183</c:v>
                </c:pt>
                <c:pt idx="4316">
                  <c:v>0.48188105285684701</c:v>
                </c:pt>
                <c:pt idx="4317">
                  <c:v>0.48174934869150005</c:v>
                </c:pt>
                <c:pt idx="4318">
                  <c:v>0.48174934869150005</c:v>
                </c:pt>
                <c:pt idx="4319">
                  <c:v>0.48148606012211248</c:v>
                </c:pt>
                <c:pt idx="4320">
                  <c:v>0.48135447566968848</c:v>
                </c:pt>
                <c:pt idx="4321">
                  <c:v>0.48135447566968848</c:v>
                </c:pt>
                <c:pt idx="4322">
                  <c:v>0.48122293107322517</c:v>
                </c:pt>
                <c:pt idx="4323">
                  <c:v>0.48122293107322517</c:v>
                </c:pt>
                <c:pt idx="4324">
                  <c:v>0.48109142630858581</c:v>
                </c:pt>
                <c:pt idx="4325">
                  <c:v>0.48082853617834093</c:v>
                </c:pt>
                <c:pt idx="4326">
                  <c:v>0.48056580508629715</c:v>
                </c:pt>
                <c:pt idx="4327">
                  <c:v>0.48043449911949099</c:v>
                </c:pt>
                <c:pt idx="4328">
                  <c:v>0.48043449911949099</c:v>
                </c:pt>
                <c:pt idx="4329">
                  <c:v>0.48017200622428124</c:v>
                </c:pt>
                <c:pt idx="4330">
                  <c:v>0.4799096718871575</c:v>
                </c:pt>
                <c:pt idx="4331">
                  <c:v>0.47938547812176407</c:v>
                </c:pt>
                <c:pt idx="4332">
                  <c:v>0.47925452848051769</c:v>
                </c:pt>
                <c:pt idx="4333">
                  <c:v>0.47925452848051769</c:v>
                </c:pt>
                <c:pt idx="4334">
                  <c:v>0.47925452848051769</c:v>
                </c:pt>
                <c:pt idx="4335">
                  <c:v>0.47925452848051769</c:v>
                </c:pt>
                <c:pt idx="4336">
                  <c:v>0.47925452848051769</c:v>
                </c:pt>
                <c:pt idx="4337">
                  <c:v>0.47912361831165812</c:v>
                </c:pt>
                <c:pt idx="4338">
                  <c:v>0.4789927475913961</c:v>
                </c:pt>
                <c:pt idx="4339">
                  <c:v>0.4789927475913961</c:v>
                </c:pt>
                <c:pt idx="4340">
                  <c:v>0.4789927475913961</c:v>
                </c:pt>
                <c:pt idx="4341">
                  <c:v>0.4788619162959637</c:v>
                </c:pt>
                <c:pt idx="4342">
                  <c:v>0.47820835036087656</c:v>
                </c:pt>
                <c:pt idx="4343">
                  <c:v>0.4778166823813137</c:v>
                </c:pt>
                <c:pt idx="4344">
                  <c:v>0.47768620484333263</c:v>
                </c:pt>
                <c:pt idx="4345">
                  <c:v>0.47742536730882318</c:v>
                </c:pt>
                <c:pt idx="4346">
                  <c:v>0.47742536730882318</c:v>
                </c:pt>
                <c:pt idx="4347">
                  <c:v>0.47729500726525004</c:v>
                </c:pt>
                <c:pt idx="4348">
                  <c:v>0.47729500726525004</c:v>
                </c:pt>
                <c:pt idx="4349">
                  <c:v>0.47690416174743222</c:v>
                </c:pt>
                <c:pt idx="4350">
                  <c:v>0.47677395803429889</c:v>
                </c:pt>
                <c:pt idx="4351">
                  <c:v>0.47651366765677211</c:v>
                </c:pt>
                <c:pt idx="4352">
                  <c:v>0.47612352436186867</c:v>
                </c:pt>
                <c:pt idx="4353">
                  <c:v>0.47573373123302126</c:v>
                </c:pt>
                <c:pt idx="4354">
                  <c:v>0.47560387789615804</c:v>
                </c:pt>
                <c:pt idx="4355">
                  <c:v>0.47521455067877766</c:v>
                </c:pt>
                <c:pt idx="4356">
                  <c:v>0.47508485246013316</c:v>
                </c:pt>
                <c:pt idx="4357">
                  <c:v>0.47482557216472848</c:v>
                </c:pt>
                <c:pt idx="4358">
                  <c:v>0.47417804784333734</c:v>
                </c:pt>
                <c:pt idx="4359">
                  <c:v>0.47404865875198754</c:v>
                </c:pt>
                <c:pt idx="4360">
                  <c:v>0.47378999615833572</c:v>
                </c:pt>
                <c:pt idx="4361">
                  <c:v>0.47353148753052254</c:v>
                </c:pt>
                <c:pt idx="4362">
                  <c:v>0.47353148753052254</c:v>
                </c:pt>
                <c:pt idx="4363">
                  <c:v>0.47314401287412544</c:v>
                </c:pt>
                <c:pt idx="4364">
                  <c:v>0.47262791717238811</c:v>
                </c:pt>
                <c:pt idx="4365">
                  <c:v>0.47262791717238811</c:v>
                </c:pt>
                <c:pt idx="4366">
                  <c:v>0.47237009912866135</c:v>
                </c:pt>
                <c:pt idx="4367">
                  <c:v>0.4721124340472953</c:v>
                </c:pt>
                <c:pt idx="4368">
                  <c:v>0.47159756204638253</c:v>
                </c:pt>
                <c:pt idx="4369">
                  <c:v>0.47134035476501013</c:v>
                </c:pt>
                <c:pt idx="4370">
                  <c:v>0.47069800221201946</c:v>
                </c:pt>
                <c:pt idx="4371">
                  <c:v>0.47069800221201946</c:v>
                </c:pt>
                <c:pt idx="4372">
                  <c:v>0.47056964563301412</c:v>
                </c:pt>
                <c:pt idx="4373">
                  <c:v>0.47044132697883684</c:v>
                </c:pt>
                <c:pt idx="4374">
                  <c:v>0.47031304622708353</c:v>
                </c:pt>
                <c:pt idx="4375">
                  <c:v>0.46980030179691779</c:v>
                </c:pt>
                <c:pt idx="4376">
                  <c:v>0.46967221022191369</c:v>
                </c:pt>
                <c:pt idx="4377">
                  <c:v>0.46954415641532377</c:v>
                </c:pt>
                <c:pt idx="4378">
                  <c:v>0.46941614035488227</c:v>
                </c:pt>
                <c:pt idx="4379">
                  <c:v>0.46916022138347946</c:v>
                </c:pt>
                <c:pt idx="4380">
                  <c:v>0.46916022138347946</c:v>
                </c:pt>
                <c:pt idx="4381">
                  <c:v>0.46916022138347946</c:v>
                </c:pt>
                <c:pt idx="4382">
                  <c:v>0.4690323184280849</c:v>
                </c:pt>
                <c:pt idx="4383">
                  <c:v>0.4690323184280849</c:v>
                </c:pt>
                <c:pt idx="4384">
                  <c:v>0.46877662546697318</c:v>
                </c:pt>
                <c:pt idx="4385">
                  <c:v>0.46864883541694036</c:v>
                </c:pt>
                <c:pt idx="4386">
                  <c:v>0.46864883541694036</c:v>
                </c:pt>
                <c:pt idx="4387">
                  <c:v>0.46864883541694036</c:v>
                </c:pt>
                <c:pt idx="4388">
                  <c:v>0.46852108295774486</c:v>
                </c:pt>
                <c:pt idx="4389">
                  <c:v>0.46826569072344981</c:v>
                </c:pt>
                <c:pt idx="4390">
                  <c:v>0.46788288375119602</c:v>
                </c:pt>
                <c:pt idx="4391">
                  <c:v>0.46750041390533753</c:v>
                </c:pt>
                <c:pt idx="4392">
                  <c:v>0.46737299877110888</c:v>
                </c:pt>
                <c:pt idx="4393">
                  <c:v>0.46737299877110888</c:v>
                </c:pt>
                <c:pt idx="4394">
                  <c:v>0.46737299877110888</c:v>
                </c:pt>
                <c:pt idx="4395">
                  <c:v>0.46724562100750222</c:v>
                </c:pt>
                <c:pt idx="4396">
                  <c:v>0.46724562100750222</c:v>
                </c:pt>
                <c:pt idx="4397">
                  <c:v>0.46724562100750222</c:v>
                </c:pt>
                <c:pt idx="4398">
                  <c:v>0.46686371172136115</c:v>
                </c:pt>
                <c:pt idx="4399">
                  <c:v>0.46648213798303251</c:v>
                </c:pt>
                <c:pt idx="4400">
                  <c:v>0.46635502120123717</c:v>
                </c:pt>
                <c:pt idx="4401">
                  <c:v>0.46584692581493742</c:v>
                </c:pt>
                <c:pt idx="4402">
                  <c:v>0.46584692581493742</c:v>
                </c:pt>
                <c:pt idx="4403">
                  <c:v>0.46571999479491855</c:v>
                </c:pt>
                <c:pt idx="4404">
                  <c:v>0.46559310086212291</c:v>
                </c:pt>
                <c:pt idx="4405">
                  <c:v>0.4654662439948844</c:v>
                </c:pt>
                <c:pt idx="4406">
                  <c:v>0.46495918674883946</c:v>
                </c:pt>
                <c:pt idx="4407">
                  <c:v>0.46483251488505584</c:v>
                </c:pt>
                <c:pt idx="4408">
                  <c:v>0.46445272082333217</c:v>
                </c:pt>
                <c:pt idx="4409">
                  <c:v>0.46445272082333217</c:v>
                </c:pt>
                <c:pt idx="4410">
                  <c:v>0.46432619657424989</c:v>
                </c:pt>
                <c:pt idx="4411">
                  <c:v>0.46419970917510234</c:v>
                </c:pt>
                <c:pt idx="4412">
                  <c:v>0.46394684484079529</c:v>
                </c:pt>
                <c:pt idx="4413">
                  <c:v>0.46369412764896639</c:v>
                </c:pt>
                <c:pt idx="4414">
                  <c:v>0.46331532737906989</c:v>
                </c:pt>
                <c:pt idx="4415">
                  <c:v>0.46331532737906989</c:v>
                </c:pt>
                <c:pt idx="4416">
                  <c:v>0.46318913400845851</c:v>
                </c:pt>
                <c:pt idx="4417">
                  <c:v>0.46306297729532647</c:v>
                </c:pt>
                <c:pt idx="4418">
                  <c:v>0.46293685721838285</c:v>
                </c:pt>
                <c:pt idx="4419">
                  <c:v>0.46281077375635543</c:v>
                </c:pt>
                <c:pt idx="4420">
                  <c:v>0.46255871659205239</c:v>
                </c:pt>
                <c:pt idx="4421">
                  <c:v>0.46255871659205239</c:v>
                </c:pt>
                <c:pt idx="4422">
                  <c:v>0.46243274284732483</c:v>
                </c:pt>
                <c:pt idx="4423">
                  <c:v>0.46230680563260929</c:v>
                </c:pt>
                <c:pt idx="4424">
                  <c:v>0.46218090492672592</c:v>
                </c:pt>
                <c:pt idx="4425">
                  <c:v>0.46218090492672592</c:v>
                </c:pt>
                <c:pt idx="4426">
                  <c:v>0.46205504070851311</c:v>
                </c:pt>
                <c:pt idx="4427">
                  <c:v>0.4615519482897828</c:v>
                </c:pt>
                <c:pt idx="4428">
                  <c:v>0.46142626619314431</c:v>
                </c:pt>
                <c:pt idx="4429">
                  <c:v>0.46142626619314431</c:v>
                </c:pt>
                <c:pt idx="4430">
                  <c:v>0.46130062045759318</c:v>
                </c:pt>
                <c:pt idx="4431">
                  <c:v>0.46104943798563858</c:v>
                </c:pt>
                <c:pt idx="4432">
                  <c:v>0.46092390120722343</c:v>
                </c:pt>
                <c:pt idx="4433">
                  <c:v>0.46029676105217449</c:v>
                </c:pt>
                <c:pt idx="4434">
                  <c:v>0.46017144162210177</c:v>
                </c:pt>
                <c:pt idx="4435">
                  <c:v>0.4600461583436033</c:v>
                </c:pt>
                <c:pt idx="4436">
                  <c:v>0.45992091119582734</c:v>
                </c:pt>
                <c:pt idx="4437">
                  <c:v>0.45979570015794019</c:v>
                </c:pt>
                <c:pt idx="4438">
                  <c:v>0.45954538632858799</c:v>
                </c:pt>
                <c:pt idx="4439">
                  <c:v>0.4594202834955457</c:v>
                </c:pt>
                <c:pt idx="4440">
                  <c:v>0.4594202834955457</c:v>
                </c:pt>
                <c:pt idx="4441">
                  <c:v>0.4594202834955457</c:v>
                </c:pt>
                <c:pt idx="4442">
                  <c:v>0.45929521668923767</c:v>
                </c:pt>
                <c:pt idx="4443">
                  <c:v>0.45917018588892017</c:v>
                </c:pt>
                <c:pt idx="4444">
                  <c:v>0.45904519107386732</c:v>
                </c:pt>
                <c:pt idx="4445">
                  <c:v>0.45892023222337114</c:v>
                </c:pt>
                <c:pt idx="4446">
                  <c:v>0.45892023222337114</c:v>
                </c:pt>
                <c:pt idx="4447">
                  <c:v>0.45892023222337114</c:v>
                </c:pt>
                <c:pt idx="4448">
                  <c:v>0.45892023222337114</c:v>
                </c:pt>
                <c:pt idx="4449">
                  <c:v>0.45879530931674156</c:v>
                </c:pt>
                <c:pt idx="4450">
                  <c:v>0.45867042233330635</c:v>
                </c:pt>
                <c:pt idx="4451">
                  <c:v>0.45842075605341909</c:v>
                </c:pt>
                <c:pt idx="4452">
                  <c:v>0.45842075605341909</c:v>
                </c:pt>
                <c:pt idx="4453">
                  <c:v>0.45842075605341909</c:v>
                </c:pt>
                <c:pt idx="4454">
                  <c:v>0.45829597671571159</c:v>
                </c:pt>
                <c:pt idx="4455">
                  <c:v>0.45817123321868758</c:v>
                </c:pt>
                <c:pt idx="4456">
                  <c:v>0.45817123321868758</c:v>
                </c:pt>
                <c:pt idx="4457">
                  <c:v>0.4577972175659718</c:v>
                </c:pt>
                <c:pt idx="4458">
                  <c:v>0.45754805262402343</c:v>
                </c:pt>
                <c:pt idx="4459">
                  <c:v>0.45742352373947037</c:v>
                </c:pt>
                <c:pt idx="4460">
                  <c:v>0.45717457304082015</c:v>
                </c:pt>
                <c:pt idx="4461">
                  <c:v>0.45717457304082015</c:v>
                </c:pt>
                <c:pt idx="4462">
                  <c:v>0.45655281991829982</c:v>
                </c:pt>
                <c:pt idx="4463">
                  <c:v>0.45618019485734229</c:v>
                </c:pt>
                <c:pt idx="4464">
                  <c:v>0.45618019485734229</c:v>
                </c:pt>
                <c:pt idx="4465">
                  <c:v>0.45605605751709355</c:v>
                </c:pt>
                <c:pt idx="4466">
                  <c:v>0.45593195564972439</c:v>
                </c:pt>
                <c:pt idx="4467">
                  <c:v>0.45593195564972439</c:v>
                </c:pt>
                <c:pt idx="4468">
                  <c:v>0.45593195564972439</c:v>
                </c:pt>
                <c:pt idx="4469">
                  <c:v>0.45555986268230758</c:v>
                </c:pt>
                <c:pt idx="4470">
                  <c:v>0.45543590250395688</c:v>
                </c:pt>
                <c:pt idx="4471">
                  <c:v>0.45531197769732257</c:v>
                </c:pt>
                <c:pt idx="4472">
                  <c:v>0.45531197769732257</c:v>
                </c:pt>
                <c:pt idx="4473">
                  <c:v>0.45518808824222384</c:v>
                </c:pt>
                <c:pt idx="4474">
                  <c:v>0.45506423411849745</c:v>
                </c:pt>
                <c:pt idx="4475">
                  <c:v>0.45506423411849745</c:v>
                </c:pt>
                <c:pt idx="4476">
                  <c:v>0.4549404153059971</c:v>
                </c:pt>
                <c:pt idx="4477">
                  <c:v>0.45469288353417592</c:v>
                </c:pt>
                <c:pt idx="4478">
                  <c:v>0.45469288353417592</c:v>
                </c:pt>
                <c:pt idx="4479">
                  <c:v>0.45456917053464874</c:v>
                </c:pt>
                <c:pt idx="4480">
                  <c:v>0.45444549276593504</c:v>
                </c:pt>
                <c:pt idx="4481">
                  <c:v>0.45432185020797444</c:v>
                </c:pt>
                <c:pt idx="4482">
                  <c:v>0.45432185020797444</c:v>
                </c:pt>
                <c:pt idx="4483">
                  <c:v>0.45345733652186898</c:v>
                </c:pt>
                <c:pt idx="4484">
                  <c:v>0.45345733652186898</c:v>
                </c:pt>
                <c:pt idx="4485">
                  <c:v>0.45345733652186898</c:v>
                </c:pt>
                <c:pt idx="4486">
                  <c:v>0.45271769203669676</c:v>
                </c:pt>
                <c:pt idx="4487">
                  <c:v>0.45259454033251034</c:v>
                </c:pt>
                <c:pt idx="4488">
                  <c:v>0.45247142354021785</c:v>
                </c:pt>
                <c:pt idx="4489">
                  <c:v>0.45210228243690287</c:v>
                </c:pt>
                <c:pt idx="4490">
                  <c:v>0.45210228243690287</c:v>
                </c:pt>
                <c:pt idx="4491">
                  <c:v>0.45136494018524842</c:v>
                </c:pt>
                <c:pt idx="4492">
                  <c:v>0.45136494018524842</c:v>
                </c:pt>
                <c:pt idx="4493">
                  <c:v>0.45124217142629569</c:v>
                </c:pt>
                <c:pt idx="4494">
                  <c:v>0.45111943736248511</c:v>
                </c:pt>
                <c:pt idx="4495">
                  <c:v>0.45087407324188888</c:v>
                </c:pt>
                <c:pt idx="4496">
                  <c:v>0.45013881152805724</c:v>
                </c:pt>
                <c:pt idx="4497">
                  <c:v>0.45013881152805724</c:v>
                </c:pt>
                <c:pt idx="4498">
                  <c:v>0.4498940006524072</c:v>
                </c:pt>
                <c:pt idx="4499">
                  <c:v>0.4496493276983845</c:v>
                </c:pt>
                <c:pt idx="4500">
                  <c:v>0.44952704289343659</c:v>
                </c:pt>
                <c:pt idx="4501">
                  <c:v>0.44903824770182388</c:v>
                </c:pt>
                <c:pt idx="4502">
                  <c:v>0.44903824770182388</c:v>
                </c:pt>
                <c:pt idx="4503">
                  <c:v>0.44903824770182388</c:v>
                </c:pt>
                <c:pt idx="4504">
                  <c:v>0.44891613481421966</c:v>
                </c:pt>
                <c:pt idx="4505">
                  <c:v>0.44891613481421966</c:v>
                </c:pt>
                <c:pt idx="4506">
                  <c:v>0.44879405625209373</c:v>
                </c:pt>
                <c:pt idx="4507">
                  <c:v>0.44855000202712486</c:v>
                </c:pt>
                <c:pt idx="4508">
                  <c:v>0.44855000202712486</c:v>
                </c:pt>
                <c:pt idx="4509">
                  <c:v>0.44818417764898444</c:v>
                </c:pt>
                <c:pt idx="4510">
                  <c:v>0.44818417764898444</c:v>
                </c:pt>
                <c:pt idx="4511">
                  <c:v>0.44806230463516283</c:v>
                </c:pt>
                <c:pt idx="4512">
                  <c:v>0.44806230463516283</c:v>
                </c:pt>
                <c:pt idx="4513">
                  <c:v>0.44794046581211566</c:v>
                </c:pt>
                <c:pt idx="4514">
                  <c:v>0.44794046581211566</c:v>
                </c:pt>
                <c:pt idx="4515">
                  <c:v>0.44757515429591455</c:v>
                </c:pt>
                <c:pt idx="4516">
                  <c:v>0.44757515429591455</c:v>
                </c:pt>
                <c:pt idx="4517">
                  <c:v>0.44745345204433956</c:v>
                </c:pt>
                <c:pt idx="4518">
                  <c:v>0.44733178388780681</c:v>
                </c:pt>
                <c:pt idx="4519">
                  <c:v>0.44708854978349116</c:v>
                </c:pt>
                <c:pt idx="4520">
                  <c:v>0.44696698379756006</c:v>
                </c:pt>
                <c:pt idx="4521">
                  <c:v>0.44696698379756006</c:v>
                </c:pt>
                <c:pt idx="4522">
                  <c:v>0.44660248987611995</c:v>
                </c:pt>
                <c:pt idx="4523">
                  <c:v>0.44660248987611995</c:v>
                </c:pt>
                <c:pt idx="4524">
                  <c:v>0.44635966376864578</c:v>
                </c:pt>
                <c:pt idx="4525">
                  <c:v>0.44635966376864578</c:v>
                </c:pt>
                <c:pt idx="4526">
                  <c:v>0.44623830160999567</c:v>
                </c:pt>
                <c:pt idx="4527">
                  <c:v>0.44623830160999567</c:v>
                </c:pt>
                <c:pt idx="4528">
                  <c:v>0.44611697335612566</c:v>
                </c:pt>
                <c:pt idx="4529">
                  <c:v>0.44587441848698728</c:v>
                </c:pt>
                <c:pt idx="4530">
                  <c:v>0.44502654166676014</c:v>
                </c:pt>
                <c:pt idx="4531">
                  <c:v>0.44490555142168087</c:v>
                </c:pt>
                <c:pt idx="4532">
                  <c:v>0.44478459487392691</c:v>
                </c:pt>
                <c:pt idx="4533">
                  <c:v>0.44454278279535048</c:v>
                </c:pt>
                <c:pt idx="4534">
                  <c:v>0.4438181533470888</c:v>
                </c:pt>
                <c:pt idx="4535">
                  <c:v>0.4438181533470888</c:v>
                </c:pt>
                <c:pt idx="4536">
                  <c:v>0.4438181533470888</c:v>
                </c:pt>
                <c:pt idx="4537">
                  <c:v>0.44345629151648547</c:v>
                </c:pt>
                <c:pt idx="4538">
                  <c:v>0.44333573787743152</c:v>
                </c:pt>
                <c:pt idx="4539">
                  <c:v>0.44333573787743152</c:v>
                </c:pt>
                <c:pt idx="4540">
                  <c:v>0.44309473094455215</c:v>
                </c:pt>
                <c:pt idx="4541">
                  <c:v>0.44297427761361685</c:v>
                </c:pt>
                <c:pt idx="4542">
                  <c:v>0.44273347113009587</c:v>
                </c:pt>
                <c:pt idx="4543">
                  <c:v>0.44273347113009587</c:v>
                </c:pt>
                <c:pt idx="4544">
                  <c:v>0.44225225835853177</c:v>
                </c:pt>
                <c:pt idx="4545">
                  <c:v>0.44225225835853177</c:v>
                </c:pt>
                <c:pt idx="4546">
                  <c:v>0.44213203843197774</c:v>
                </c:pt>
                <c:pt idx="4547">
                  <c:v>0.44201185177508695</c:v>
                </c:pt>
                <c:pt idx="4548">
                  <c:v>0.44177157819667434</c:v>
                </c:pt>
                <c:pt idx="4549">
                  <c:v>0.44177157819667434</c:v>
                </c:pt>
                <c:pt idx="4550">
                  <c:v>0.44153143747620505</c:v>
                </c:pt>
                <c:pt idx="4551">
                  <c:v>0.44141141689180069</c:v>
                </c:pt>
                <c:pt idx="4552">
                  <c:v>0.44141141689180069</c:v>
                </c:pt>
                <c:pt idx="4553">
                  <c:v>0.44129142946683431</c:v>
                </c:pt>
                <c:pt idx="4554">
                  <c:v>0.44117147518298838</c:v>
                </c:pt>
                <c:pt idx="4555">
                  <c:v>0.44081181099522454</c:v>
                </c:pt>
                <c:pt idx="4556">
                  <c:v>0.44069198909298751</c:v>
                </c:pt>
                <c:pt idx="4557">
                  <c:v>0.44069198909298751</c:v>
                </c:pt>
                <c:pt idx="4558">
                  <c:v>0.44069198909298751</c:v>
                </c:pt>
                <c:pt idx="4559">
                  <c:v>0.43973460213728532</c:v>
                </c:pt>
                <c:pt idx="4560">
                  <c:v>0.43973460213728532</c:v>
                </c:pt>
                <c:pt idx="4561">
                  <c:v>0.43961507702798452</c:v>
                </c:pt>
                <c:pt idx="4562">
                  <c:v>0.43961507702798452</c:v>
                </c:pt>
                <c:pt idx="4563">
                  <c:v>0.43949558480494338</c:v>
                </c:pt>
                <c:pt idx="4564">
                  <c:v>0.43866005854109874</c:v>
                </c:pt>
                <c:pt idx="4565">
                  <c:v>0.43866005854109874</c:v>
                </c:pt>
                <c:pt idx="4566">
                  <c:v>0.43866005854109874</c:v>
                </c:pt>
                <c:pt idx="4567">
                  <c:v>0.43866005854109874</c:v>
                </c:pt>
                <c:pt idx="4568">
                  <c:v>0.43854082875808409</c:v>
                </c:pt>
                <c:pt idx="4569">
                  <c:v>0.43854082875808409</c:v>
                </c:pt>
                <c:pt idx="4570">
                  <c:v>0.43806423668621869</c:v>
                </c:pt>
                <c:pt idx="4571">
                  <c:v>0.43770713554352531</c:v>
                </c:pt>
                <c:pt idx="4572">
                  <c:v>0.4373503277880833</c:v>
                </c:pt>
                <c:pt idx="4573">
                  <c:v>0.43723145698348098</c:v>
                </c:pt>
                <c:pt idx="4574">
                  <c:v>0.43711261870612073</c:v>
                </c:pt>
                <c:pt idx="4575">
                  <c:v>0.43699381293820622</c:v>
                </c:pt>
                <c:pt idx="4576">
                  <c:v>0.43663759051339252</c:v>
                </c:pt>
                <c:pt idx="4577">
                  <c:v>0.43640027111846896</c:v>
                </c:pt>
                <c:pt idx="4578">
                  <c:v>0.43604453500418722</c:v>
                </c:pt>
                <c:pt idx="4579">
                  <c:v>0.43604453500418722</c:v>
                </c:pt>
                <c:pt idx="4580">
                  <c:v>0.43580753937380218</c:v>
                </c:pt>
                <c:pt idx="4581">
                  <c:v>0.43568909003939726</c:v>
                </c:pt>
                <c:pt idx="4582">
                  <c:v>0.43568909003939726</c:v>
                </c:pt>
                <c:pt idx="4583">
                  <c:v>0.43545228824405208</c:v>
                </c:pt>
                <c:pt idx="4584">
                  <c:v>0.43533393574791068</c:v>
                </c:pt>
                <c:pt idx="4585">
                  <c:v>0.43521561549601323</c:v>
                </c:pt>
                <c:pt idx="4586">
                  <c:v>0.43521561549601323</c:v>
                </c:pt>
                <c:pt idx="4587">
                  <c:v>0.43509732747079516</c:v>
                </c:pt>
                <c:pt idx="4588">
                  <c:v>0.43474265657978628</c:v>
                </c:pt>
                <c:pt idx="4589">
                  <c:v>0.43462449728592639</c:v>
                </c:pt>
                <c:pt idx="4590">
                  <c:v>0.43438827509794131</c:v>
                </c:pt>
                <c:pt idx="4591">
                  <c:v>0.43427021216887302</c:v>
                </c:pt>
                <c:pt idx="4592">
                  <c:v>0.43415218132648237</c:v>
                </c:pt>
                <c:pt idx="4593">
                  <c:v>0.43403418255333337</c:v>
                </c:pt>
                <c:pt idx="4594">
                  <c:v>0.43403418255333337</c:v>
                </c:pt>
                <c:pt idx="4595">
                  <c:v>0.43379828114508701</c:v>
                </c:pt>
                <c:pt idx="4596">
                  <c:v>0.43332686239388346</c:v>
                </c:pt>
                <c:pt idx="4597">
                  <c:v>0.43309134477319655</c:v>
                </c:pt>
                <c:pt idx="4598">
                  <c:v>0.43297363384093962</c:v>
                </c:pt>
                <c:pt idx="4599">
                  <c:v>0.43297363384093962</c:v>
                </c:pt>
                <c:pt idx="4600">
                  <c:v>0.43273830764612559</c:v>
                </c:pt>
                <c:pt idx="4601">
                  <c:v>0.43273830764612559</c:v>
                </c:pt>
                <c:pt idx="4602">
                  <c:v>0.43262069234902123</c:v>
                </c:pt>
                <c:pt idx="4603">
                  <c:v>0.43238555726915545</c:v>
                </c:pt>
                <c:pt idx="4604">
                  <c:v>0.43226803745193093</c:v>
                </c:pt>
                <c:pt idx="4605">
                  <c:v>0.43203309317684574</c:v>
                </c:pt>
                <c:pt idx="4606">
                  <c:v>0.43203309317684574</c:v>
                </c:pt>
                <c:pt idx="4607">
                  <c:v>0.43179827593300502</c:v>
                </c:pt>
                <c:pt idx="4608">
                  <c:v>0.43179827593300502</c:v>
                </c:pt>
                <c:pt idx="4609">
                  <c:v>0.43168091490488825</c:v>
                </c:pt>
                <c:pt idx="4610">
                  <c:v>0.43156358558311469</c:v>
                </c:pt>
                <c:pt idx="4611">
                  <c:v>0.43121178768465301</c:v>
                </c:pt>
                <c:pt idx="4612">
                  <c:v>0.43109458501712128</c:v>
                </c:pt>
                <c:pt idx="4613">
                  <c:v>0.43074316667138984</c:v>
                </c:pt>
                <c:pt idx="4614">
                  <c:v>0.43074316667138984</c:v>
                </c:pt>
                <c:pt idx="4615">
                  <c:v>0.43062609038495414</c:v>
                </c:pt>
                <c:pt idx="4616">
                  <c:v>0.43039203245317559</c:v>
                </c:pt>
                <c:pt idx="4617">
                  <c:v>0.43027505077384109</c:v>
                </c:pt>
                <c:pt idx="4618">
                  <c:v>0.43027505077384109</c:v>
                </c:pt>
                <c:pt idx="4619">
                  <c:v>0.43015810059623838</c:v>
                </c:pt>
                <c:pt idx="4620">
                  <c:v>0.4300411819034059</c:v>
                </c:pt>
                <c:pt idx="4621">
                  <c:v>0.4300411819034059</c:v>
                </c:pt>
                <c:pt idx="4622">
                  <c:v>0.4300411819034059</c:v>
                </c:pt>
                <c:pt idx="4623">
                  <c:v>0.4300411819034059</c:v>
                </c:pt>
                <c:pt idx="4624">
                  <c:v>0.42969061456412022</c:v>
                </c:pt>
                <c:pt idx="4625">
                  <c:v>0.42969061456412022</c:v>
                </c:pt>
                <c:pt idx="4626">
                  <c:v>0.42969061456412022</c:v>
                </c:pt>
                <c:pt idx="4627">
                  <c:v>0.42899032769069495</c:v>
                </c:pt>
                <c:pt idx="4628">
                  <c:v>0.42887372291568837</c:v>
                </c:pt>
                <c:pt idx="4629">
                  <c:v>0.42875714943977622</c:v>
                </c:pt>
                <c:pt idx="4630">
                  <c:v>0.42864060724616038</c:v>
                </c:pt>
                <c:pt idx="4631">
                  <c:v>0.42805836492553767</c:v>
                </c:pt>
                <c:pt idx="4632">
                  <c:v>0.42805836492553767</c:v>
                </c:pt>
                <c:pt idx="4633">
                  <c:v>0.42794201007369542</c:v>
                </c:pt>
                <c:pt idx="4634">
                  <c:v>0.42794201007369542</c:v>
                </c:pt>
                <c:pt idx="4635">
                  <c:v>0.42782568638694046</c:v>
                </c:pt>
                <c:pt idx="4636">
                  <c:v>0.4273607029571867</c:v>
                </c:pt>
                <c:pt idx="4637">
                  <c:v>0.4272445348457804</c:v>
                </c:pt>
                <c:pt idx="4638">
                  <c:v>0.42712839779951983</c:v>
                </c:pt>
                <c:pt idx="4639">
                  <c:v>0.42701229180179495</c:v>
                </c:pt>
                <c:pt idx="4640">
                  <c:v>0.42678017288557807</c:v>
                </c:pt>
                <c:pt idx="4641">
                  <c:v>0.42678017288557807</c:v>
                </c:pt>
                <c:pt idx="4642">
                  <c:v>0.42678017288557807</c:v>
                </c:pt>
                <c:pt idx="4643">
                  <c:v>0.42654817796451472</c:v>
                </c:pt>
                <c:pt idx="4644">
                  <c:v>0.42643222696078142</c:v>
                </c:pt>
                <c:pt idx="4645">
                  <c:v>0.42631630690620209</c:v>
                </c:pt>
                <c:pt idx="4646">
                  <c:v>0.42631630690620209</c:v>
                </c:pt>
                <c:pt idx="4647">
                  <c:v>0.42631630690620209</c:v>
                </c:pt>
                <c:pt idx="4648">
                  <c:v>0.42596873227228116</c:v>
                </c:pt>
                <c:pt idx="4649">
                  <c:v>0.42550573171467249</c:v>
                </c:pt>
                <c:pt idx="4650">
                  <c:v>0.42539005865981283</c:v>
                </c:pt>
                <c:pt idx="4651">
                  <c:v>0.42539005865981283</c:v>
                </c:pt>
                <c:pt idx="4652">
                  <c:v>0.42527441640592673</c:v>
                </c:pt>
                <c:pt idx="4653">
                  <c:v>0.42504322423549318</c:v>
                </c:pt>
                <c:pt idx="4654">
                  <c:v>0.42492767428618755</c:v>
                </c:pt>
                <c:pt idx="4655">
                  <c:v>0.42481215507233894</c:v>
                </c:pt>
                <c:pt idx="4656">
                  <c:v>0.42481215507233894</c:v>
                </c:pt>
                <c:pt idx="4657">
                  <c:v>0.42469666657760091</c:v>
                </c:pt>
                <c:pt idx="4658">
                  <c:v>0.42446578168013566</c:v>
                </c:pt>
                <c:pt idx="4659">
                  <c:v>0.42446578168013566</c:v>
                </c:pt>
                <c:pt idx="4660">
                  <c:v>0.42435038524478069</c:v>
                </c:pt>
                <c:pt idx="4661">
                  <c:v>0.42411968431935398</c:v>
                </c:pt>
                <c:pt idx="4662">
                  <c:v>0.42377386255039501</c:v>
                </c:pt>
                <c:pt idx="4663">
                  <c:v>0.42365864979420714</c:v>
                </c:pt>
                <c:pt idx="4664">
                  <c:v>0.42365864979420714</c:v>
                </c:pt>
                <c:pt idx="4665">
                  <c:v>0.42296801437396864</c:v>
                </c:pt>
                <c:pt idx="4666">
                  <c:v>0.42262310808298548</c:v>
                </c:pt>
                <c:pt idx="4667">
                  <c:v>0.42262310808298548</c:v>
                </c:pt>
                <c:pt idx="4668">
                  <c:v>0.42250820016277468</c:v>
                </c:pt>
                <c:pt idx="4669">
                  <c:v>0.42239332263746437</c:v>
                </c:pt>
                <c:pt idx="4670">
                  <c:v>0.42227847549097913</c:v>
                </c:pt>
                <c:pt idx="4671">
                  <c:v>0.42216365870725592</c:v>
                </c:pt>
                <c:pt idx="4672">
                  <c:v>0.42216365870725592</c:v>
                </c:pt>
                <c:pt idx="4673">
                  <c:v>0.42193411616390841</c:v>
                </c:pt>
                <c:pt idx="4674">
                  <c:v>0.42181939037222205</c:v>
                </c:pt>
                <c:pt idx="4675">
                  <c:v>0.42170469487917378</c:v>
                </c:pt>
                <c:pt idx="4676">
                  <c:v>0.42159002966876419</c:v>
                </c:pt>
                <c:pt idx="4677">
                  <c:v>0.42136079003192767</c:v>
                </c:pt>
                <c:pt idx="4678">
                  <c:v>0.42078821976850084</c:v>
                </c:pt>
                <c:pt idx="4679">
                  <c:v>0.42067379624474494</c:v>
                </c:pt>
                <c:pt idx="4680">
                  <c:v>0.42033070644527964</c:v>
                </c:pt>
                <c:pt idx="4681">
                  <c:v>0.42033070644527964</c:v>
                </c:pt>
                <c:pt idx="4682">
                  <c:v>0.42033070644527964</c:v>
                </c:pt>
                <c:pt idx="4683">
                  <c:v>0.42021640338318983</c:v>
                </c:pt>
                <c:pt idx="4684">
                  <c:v>0.42010213039689626</c:v>
                </c:pt>
                <c:pt idx="4685">
                  <c:v>0.41998788747057569</c:v>
                </c:pt>
                <c:pt idx="4686">
                  <c:v>0.41998788747057569</c:v>
                </c:pt>
                <c:pt idx="4687">
                  <c:v>0.41930306028756326</c:v>
                </c:pt>
                <c:pt idx="4688">
                  <c:v>0.41884710803371122</c:v>
                </c:pt>
                <c:pt idx="4689">
                  <c:v>0.41873319472632942</c:v>
                </c:pt>
                <c:pt idx="4690">
                  <c:v>0.41861931129001317</c:v>
                </c:pt>
                <c:pt idx="4691">
                  <c:v>0.41861931129001317</c:v>
                </c:pt>
                <c:pt idx="4692">
                  <c:v>0.41861931129001317</c:v>
                </c:pt>
                <c:pt idx="4693">
                  <c:v>0.41850545770910075</c:v>
                </c:pt>
                <c:pt idx="4694">
                  <c:v>0.41850545770910075</c:v>
                </c:pt>
                <c:pt idx="4695">
                  <c:v>0.41839163396794249</c:v>
                </c:pt>
                <c:pt idx="4696">
                  <c:v>0.41827784005090124</c:v>
                </c:pt>
                <c:pt idx="4697">
                  <c:v>0.41816407594235205</c:v>
                </c:pt>
                <c:pt idx="4698">
                  <c:v>0.41805034162668214</c:v>
                </c:pt>
                <c:pt idx="4699">
                  <c:v>0.41782296231159116</c:v>
                </c:pt>
                <c:pt idx="4700">
                  <c:v>0.41770931728100597</c:v>
                </c:pt>
                <c:pt idx="4701">
                  <c:v>0.41657449959349319</c:v>
                </c:pt>
                <c:pt idx="4702">
                  <c:v>0.4163478914579562</c:v>
                </c:pt>
                <c:pt idx="4703">
                  <c:v>0.416121401501374</c:v>
                </c:pt>
                <c:pt idx="4704">
                  <c:v>0.41600820080168366</c:v>
                </c:pt>
                <c:pt idx="4705">
                  <c:v>0.41578188788259501</c:v>
                </c:pt>
                <c:pt idx="4706">
                  <c:v>0.41566877563246918</c:v>
                </c:pt>
                <c:pt idx="4707">
                  <c:v>0.41566877563246918</c:v>
                </c:pt>
                <c:pt idx="4708">
                  <c:v>0.41544263947432519</c:v>
                </c:pt>
                <c:pt idx="4709">
                  <c:v>0.41532961553565129</c:v>
                </c:pt>
                <c:pt idx="4710">
                  <c:v>0.41521662100349221</c:v>
                </c:pt>
                <c:pt idx="4711">
                  <c:v>0.41487781369318455</c:v>
                </c:pt>
                <c:pt idx="4712">
                  <c:v>0.4147649366342247</c:v>
                </c:pt>
                <c:pt idx="4713">
                  <c:v>0.41352522142860332</c:v>
                </c:pt>
                <c:pt idx="4714">
                  <c:v>0.41341269532824504</c:v>
                </c:pt>
                <c:pt idx="4715">
                  <c:v>0.41307529185517972</c:v>
                </c:pt>
                <c:pt idx="4716">
                  <c:v>0.41296288225654426</c:v>
                </c:pt>
                <c:pt idx="4717">
                  <c:v>0.41296288225654426</c:v>
                </c:pt>
                <c:pt idx="4718">
                  <c:v>0.4128505017456563</c:v>
                </c:pt>
                <c:pt idx="4719">
                  <c:v>0.4127381503074658</c:v>
                </c:pt>
                <c:pt idx="4720">
                  <c:v>0.41262582792693453</c:v>
                </c:pt>
                <c:pt idx="4721">
                  <c:v>0.4122890349810886</c:v>
                </c:pt>
                <c:pt idx="4722">
                  <c:v>0.4122890349810886</c:v>
                </c:pt>
                <c:pt idx="4723">
                  <c:v>0.4122890349810886</c:v>
                </c:pt>
                <c:pt idx="4724">
                  <c:v>0.41206465136364395</c:v>
                </c:pt>
                <c:pt idx="4725">
                  <c:v>0.41195250301391728</c:v>
                </c:pt>
                <c:pt idx="4726">
                  <c:v>0.41184038361690795</c:v>
                </c:pt>
                <c:pt idx="4727">
                  <c:v>0.41184038361690795</c:v>
                </c:pt>
                <c:pt idx="4728">
                  <c:v>0.4117282931576709</c:v>
                </c:pt>
                <c:pt idx="4729">
                  <c:v>0.41161623162127225</c:v>
                </c:pt>
                <c:pt idx="4730">
                  <c:v>0.41161623162127225</c:v>
                </c:pt>
                <c:pt idx="4731">
                  <c:v>0.4112802203999435</c:v>
                </c:pt>
                <c:pt idx="4732">
                  <c:v>0.41116827440579273</c:v>
                </c:pt>
                <c:pt idx="4733">
                  <c:v>0.41116827440579273</c:v>
                </c:pt>
                <c:pt idx="4734">
                  <c:v>0.41105635725998507</c:v>
                </c:pt>
                <c:pt idx="4735">
                  <c:v>0.41083260945395239</c:v>
                </c:pt>
                <c:pt idx="4736">
                  <c:v>0.41072077876403273</c:v>
                </c:pt>
                <c:pt idx="4737">
                  <c:v>0.41060897686306691</c:v>
                </c:pt>
                <c:pt idx="4738">
                  <c:v>0.4101620568525402</c:v>
                </c:pt>
                <c:pt idx="4739">
                  <c:v>0.41005039867429227</c:v>
                </c:pt>
                <c:pt idx="4740">
                  <c:v>0.40993876919625749</c:v>
                </c:pt>
                <c:pt idx="4741">
                  <c:v>0.40993876919625749</c:v>
                </c:pt>
                <c:pt idx="4742">
                  <c:v>0.40993876919625749</c:v>
                </c:pt>
                <c:pt idx="4743">
                  <c:v>0.40971559628183812</c:v>
                </c:pt>
                <c:pt idx="4744">
                  <c:v>0.4093810517934221</c:v>
                </c:pt>
                <c:pt idx="4745">
                  <c:v>0.40882404968820862</c:v>
                </c:pt>
                <c:pt idx="4746">
                  <c:v>0.40871273494150073</c:v>
                </c:pt>
                <c:pt idx="4747">
                  <c:v>0.40860144871875131</c:v>
                </c:pt>
                <c:pt idx="4748">
                  <c:v>0.40826776104816442</c:v>
                </c:pt>
                <c:pt idx="4749">
                  <c:v>0.40815658877521555</c:v>
                </c:pt>
                <c:pt idx="4750">
                  <c:v>0.40782324260413316</c:v>
                </c:pt>
                <c:pt idx="4751">
                  <c:v>0.40749015209931988</c:v>
                </c:pt>
                <c:pt idx="4752">
                  <c:v>0.40737917867801759</c:v>
                </c:pt>
                <c:pt idx="4753">
                  <c:v>0.40737917867801759</c:v>
                </c:pt>
                <c:pt idx="4754">
                  <c:v>0.40737917867801759</c:v>
                </c:pt>
                <c:pt idx="4755">
                  <c:v>0.40726823360603776</c:v>
                </c:pt>
                <c:pt idx="4756">
                  <c:v>0.40726823360603776</c:v>
                </c:pt>
                <c:pt idx="4757">
                  <c:v>0.40726823360603776</c:v>
                </c:pt>
                <c:pt idx="4758">
                  <c:v>0.40715731686889978</c:v>
                </c:pt>
                <c:pt idx="4759">
                  <c:v>0.40671393297954272</c:v>
                </c:pt>
                <c:pt idx="4760">
                  <c:v>0.40660315769979327</c:v>
                </c:pt>
                <c:pt idx="4761">
                  <c:v>0.40660315769979327</c:v>
                </c:pt>
                <c:pt idx="4762">
                  <c:v>0.4062710012920891</c:v>
                </c:pt>
                <c:pt idx="4763">
                  <c:v>0.4062710012920891</c:v>
                </c:pt>
                <c:pt idx="4764">
                  <c:v>0.40616033891872866</c:v>
                </c:pt>
                <c:pt idx="4765">
                  <c:v>0.40593909872958178</c:v>
                </c:pt>
                <c:pt idx="4766">
                  <c:v>0.40593909872958178</c:v>
                </c:pt>
                <c:pt idx="4767">
                  <c:v>0.40593909872958178</c:v>
                </c:pt>
                <c:pt idx="4768">
                  <c:v>0.40582852088508797</c:v>
                </c:pt>
                <c:pt idx="4769">
                  <c:v>0.40560744962457329</c:v>
                </c:pt>
                <c:pt idx="4770">
                  <c:v>0.40560744962457329</c:v>
                </c:pt>
                <c:pt idx="4771">
                  <c:v>0.40549695617991083</c:v>
                </c:pt>
                <c:pt idx="4772">
                  <c:v>0.40538649083990197</c:v>
                </c:pt>
                <c:pt idx="4773">
                  <c:v>0.40538649083990197</c:v>
                </c:pt>
                <c:pt idx="4774">
                  <c:v>0.40527605359025332</c:v>
                </c:pt>
                <c:pt idx="4775">
                  <c:v>0.40516564441668207</c:v>
                </c:pt>
                <c:pt idx="4776">
                  <c:v>0.40505526330491665</c:v>
                </c:pt>
                <c:pt idx="4777">
                  <c:v>0.40505526330491665</c:v>
                </c:pt>
                <c:pt idx="4778">
                  <c:v>0.40505526330491665</c:v>
                </c:pt>
                <c:pt idx="4779">
                  <c:v>0.40494491024069607</c:v>
                </c:pt>
                <c:pt idx="4780">
                  <c:v>0.40472428819790063</c:v>
                </c:pt>
                <c:pt idx="4781">
                  <c:v>0.40461401919085827</c:v>
                </c:pt>
                <c:pt idx="4782">
                  <c:v>0.40450377817442584</c:v>
                </c:pt>
                <c:pt idx="4783">
                  <c:v>0.40406309373082644</c:v>
                </c:pt>
                <c:pt idx="4784">
                  <c:v>0.40395299245456084</c:v>
                </c:pt>
                <c:pt idx="4785">
                  <c:v>0.40307318565702938</c:v>
                </c:pt>
                <c:pt idx="4786">
                  <c:v>0.40296333502234655</c:v>
                </c:pt>
                <c:pt idx="4787">
                  <c:v>0.40285351216630461</c:v>
                </c:pt>
                <c:pt idx="4788">
                  <c:v>0.40274371707485818</c:v>
                </c:pt>
                <c:pt idx="4789">
                  <c:v>0.40263394973397226</c:v>
                </c:pt>
                <c:pt idx="4790">
                  <c:v>0.40252421012962253</c:v>
                </c:pt>
                <c:pt idx="4791">
                  <c:v>0.40219515759570706</c:v>
                </c:pt>
                <c:pt idx="4792">
                  <c:v>0.40208552879747173</c:v>
                </c:pt>
                <c:pt idx="4793">
                  <c:v>0.40197592766581036</c:v>
                </c:pt>
                <c:pt idx="4794">
                  <c:v>0.40186635418676231</c:v>
                </c:pt>
                <c:pt idx="4795">
                  <c:v>0.40186635418676231</c:v>
                </c:pt>
                <c:pt idx="4796">
                  <c:v>0.40186635418676231</c:v>
                </c:pt>
                <c:pt idx="4797">
                  <c:v>0.40175680834637739</c:v>
                </c:pt>
                <c:pt idx="4798">
                  <c:v>0.4015377995258495</c:v>
                </c:pt>
                <c:pt idx="4799">
                  <c:v>0.40142833651785897</c:v>
                </c:pt>
                <c:pt idx="4800">
                  <c:v>0.40110011293611703</c:v>
                </c:pt>
                <c:pt idx="4801">
                  <c:v>0.40088143494463718</c:v>
                </c:pt>
                <c:pt idx="4802">
                  <c:v>0.4007721372262037</c:v>
                </c:pt>
                <c:pt idx="4803">
                  <c:v>0.4007721372262037</c:v>
                </c:pt>
                <c:pt idx="4804">
                  <c:v>0.40066286700751086</c:v>
                </c:pt>
                <c:pt idx="4805">
                  <c:v>0.40066286700751086</c:v>
                </c:pt>
                <c:pt idx="4806">
                  <c:v>0.40033522121158327</c:v>
                </c:pt>
                <c:pt idx="4807">
                  <c:v>0.40033522121158327</c:v>
                </c:pt>
                <c:pt idx="4808">
                  <c:v>0.40011692792631215</c:v>
                </c:pt>
                <c:pt idx="4809">
                  <c:v>0.39989874430860928</c:v>
                </c:pt>
                <c:pt idx="4810">
                  <c:v>0.39968067024833892</c:v>
                </c:pt>
                <c:pt idx="4811">
                  <c:v>0.39968067024833892</c:v>
                </c:pt>
                <c:pt idx="4812">
                  <c:v>0.39935376433760555</c:v>
                </c:pt>
                <c:pt idx="4813">
                  <c:v>0.39924485036038188</c:v>
                </c:pt>
                <c:pt idx="4814">
                  <c:v>0.39913596369016047</c:v>
                </c:pt>
                <c:pt idx="4815">
                  <c:v>0.39902710431325172</c:v>
                </c:pt>
                <c:pt idx="4816">
                  <c:v>0.39870068980566248</c:v>
                </c:pt>
                <c:pt idx="4817">
                  <c:v>0.39859193946531624</c:v>
                </c:pt>
                <c:pt idx="4818">
                  <c:v>0.39837452044605531</c:v>
                </c:pt>
                <c:pt idx="4819">
                  <c:v>0.39826585173989509</c:v>
                </c:pt>
                <c:pt idx="4820">
                  <c:v>0.3979400086720376</c:v>
                </c:pt>
                <c:pt idx="4821">
                  <c:v>0.39772291569980739</c:v>
                </c:pt>
                <c:pt idx="4822">
                  <c:v>0.39750593119271899</c:v>
                </c:pt>
                <c:pt idx="4823">
                  <c:v>0.39728905504244255</c:v>
                </c:pt>
                <c:pt idx="4824">
                  <c:v>0.3971806575673002</c:v>
                </c:pt>
                <c:pt idx="4825">
                  <c:v>0.39696394374947841</c:v>
                </c:pt>
                <c:pt idx="4826">
                  <c:v>0.39674733801835316</c:v>
                </c:pt>
                <c:pt idx="4827">
                  <c:v>0.39674733801835316</c:v>
                </c:pt>
                <c:pt idx="4828">
                  <c:v>0.39642263184853327</c:v>
                </c:pt>
                <c:pt idx="4829">
                  <c:v>0.39631445038530022</c:v>
                </c:pt>
                <c:pt idx="4830">
                  <c:v>0.39631445038530022</c:v>
                </c:pt>
                <c:pt idx="4831">
                  <c:v>0.39609816826832861</c:v>
                </c:pt>
                <c:pt idx="4832">
                  <c:v>0.39599006758776967</c:v>
                </c:pt>
                <c:pt idx="4833">
                  <c:v>0.39588199380796518</c:v>
                </c:pt>
                <c:pt idx="4834">
                  <c:v>0.39588199380796518</c:v>
                </c:pt>
                <c:pt idx="4835">
                  <c:v>0.39577394691552992</c:v>
                </c:pt>
                <c:pt idx="4836">
                  <c:v>0.3956659268970889</c:v>
                </c:pt>
                <c:pt idx="4837">
                  <c:v>0.39555793373927683</c:v>
                </c:pt>
                <c:pt idx="4838">
                  <c:v>0.39501837039256843</c:v>
                </c:pt>
                <c:pt idx="4839">
                  <c:v>0.39491053811841959</c:v>
                </c:pt>
                <c:pt idx="4840">
                  <c:v>0.39426410612325341</c:v>
                </c:pt>
                <c:pt idx="4841">
                  <c:v>0.39426410612325341</c:v>
                </c:pt>
                <c:pt idx="4842">
                  <c:v>0.39415646094191076</c:v>
                </c:pt>
                <c:pt idx="4843">
                  <c:v>0.39415646094191076</c:v>
                </c:pt>
                <c:pt idx="4844">
                  <c:v>0.3939412505896856</c:v>
                </c:pt>
                <c:pt idx="4845">
                  <c:v>0.39372614683001178</c:v>
                </c:pt>
                <c:pt idx="4846">
                  <c:v>0.39361863488939502</c:v>
                </c:pt>
                <c:pt idx="4847">
                  <c:v>0.39351114955735195</c:v>
                </c:pt>
                <c:pt idx="4848">
                  <c:v>0.39318885308103657</c:v>
                </c:pt>
                <c:pt idx="4849">
                  <c:v>0.39318885308103657</c:v>
                </c:pt>
                <c:pt idx="4850">
                  <c:v>0.39297412156521411</c:v>
                </c:pt>
                <c:pt idx="4851">
                  <c:v>0.39286679560843329</c:v>
                </c:pt>
                <c:pt idx="4852">
                  <c:v>0.39275949616825728</c:v>
                </c:pt>
                <c:pt idx="4853">
                  <c:v>0.3923305633117572</c:v>
                </c:pt>
                <c:pt idx="4854">
                  <c:v>0.39222339625830699</c:v>
                </c:pt>
                <c:pt idx="4855">
                  <c:v>0.39158094868271459</c:v>
                </c:pt>
                <c:pt idx="4856">
                  <c:v>0.39158094868271459</c:v>
                </c:pt>
                <c:pt idx="4857">
                  <c:v>0.39115317767358837</c:v>
                </c:pt>
                <c:pt idx="4858">
                  <c:v>0.39115317767358837</c:v>
                </c:pt>
                <c:pt idx="4859">
                  <c:v>0.39104630072413715</c:v>
                </c:pt>
                <c:pt idx="4860">
                  <c:v>0.39061905574929301</c:v>
                </c:pt>
                <c:pt idx="4861">
                  <c:v>0.39061905574929301</c:v>
                </c:pt>
                <c:pt idx="4862">
                  <c:v>0.39051231014671478</c:v>
                </c:pt>
                <c:pt idx="4863">
                  <c:v>0.39051231014671478</c:v>
                </c:pt>
                <c:pt idx="4864">
                  <c:v>0.39040559077477999</c:v>
                </c:pt>
                <c:pt idx="4865">
                  <c:v>0.39040559077477999</c:v>
                </c:pt>
                <c:pt idx="4866">
                  <c:v>0.39029889762060049</c:v>
                </c:pt>
                <c:pt idx="4867">
                  <c:v>0.39029889762060049</c:v>
                </c:pt>
                <c:pt idx="4868">
                  <c:v>0.39008558991400233</c:v>
                </c:pt>
                <c:pt idx="4869">
                  <c:v>0.38987238692400461</c:v>
                </c:pt>
                <c:pt idx="4870">
                  <c:v>0.38987238692400461</c:v>
                </c:pt>
                <c:pt idx="4871">
                  <c:v>0.38987238692400461</c:v>
                </c:pt>
                <c:pt idx="4872">
                  <c:v>0.38976582466561122</c:v>
                </c:pt>
                <c:pt idx="4873">
                  <c:v>0.38976582466561122</c:v>
                </c:pt>
                <c:pt idx="4874">
                  <c:v>0.38933983691012009</c:v>
                </c:pt>
                <c:pt idx="4875">
                  <c:v>0.38933983691012009</c:v>
                </c:pt>
                <c:pt idx="4876">
                  <c:v>0.38902062007700289</c:v>
                </c:pt>
                <c:pt idx="4877">
                  <c:v>0.38902062007700289</c:v>
                </c:pt>
                <c:pt idx="4878">
                  <c:v>0.38902062007700289</c:v>
                </c:pt>
                <c:pt idx="4879">
                  <c:v>0.3889142665851274</c:v>
                </c:pt>
                <c:pt idx="4880">
                  <c:v>0.38880793913156575</c:v>
                </c:pt>
                <c:pt idx="4881">
                  <c:v>0.38870163770357119</c:v>
                </c:pt>
                <c:pt idx="4882">
                  <c:v>0.38859536228840652</c:v>
                </c:pt>
                <c:pt idx="4883">
                  <c:v>0.38859536228840652</c:v>
                </c:pt>
                <c:pt idx="4884">
                  <c:v>0.38859536228840652</c:v>
                </c:pt>
                <c:pt idx="4885">
                  <c:v>0.38827669199265824</c:v>
                </c:pt>
                <c:pt idx="4886">
                  <c:v>0.38785216167351316</c:v>
                </c:pt>
                <c:pt idx="4887">
                  <c:v>0.38742804593482383</c:v>
                </c:pt>
                <c:pt idx="4888">
                  <c:v>0.38700434396765249</c:v>
                </c:pt>
                <c:pt idx="4889">
                  <c:v>0.38689848303308738</c:v>
                </c:pt>
                <c:pt idx="4890">
                  <c:v>0.38668683854454045</c:v>
                </c:pt>
                <c:pt idx="4891">
                  <c:v>0.38668683854454045</c:v>
                </c:pt>
                <c:pt idx="4892">
                  <c:v>0.38615817812393083</c:v>
                </c:pt>
                <c:pt idx="4893">
                  <c:v>0.38584129049082488</c:v>
                </c:pt>
                <c:pt idx="4894">
                  <c:v>0.38584129049082488</c:v>
                </c:pt>
                <c:pt idx="4895">
                  <c:v>0.38584129049082488</c:v>
                </c:pt>
                <c:pt idx="4896">
                  <c:v>0.38563016045171139</c:v>
                </c:pt>
                <c:pt idx="4897">
                  <c:v>0.38541913300251396</c:v>
                </c:pt>
                <c:pt idx="4898">
                  <c:v>0.38520820804358247</c:v>
                </c:pt>
                <c:pt idx="4899">
                  <c:v>0.38510278396686543</c:v>
                </c:pt>
                <c:pt idx="4900">
                  <c:v>0.38510278396686543</c:v>
                </c:pt>
                <c:pt idx="4901">
                  <c:v>0.38468134338852106</c:v>
                </c:pt>
                <c:pt idx="4902">
                  <c:v>0.38436553112258404</c:v>
                </c:pt>
                <c:pt idx="4903">
                  <c:v>0.38404994834359901</c:v>
                </c:pt>
                <c:pt idx="4904">
                  <c:v>0.38404994834359901</c:v>
                </c:pt>
                <c:pt idx="4905">
                  <c:v>0.38383968715241701</c:v>
                </c:pt>
                <c:pt idx="4906">
                  <c:v>0.3837345947182918</c:v>
                </c:pt>
                <c:pt idx="4907">
                  <c:v>0.38362952770873054</c:v>
                </c:pt>
                <c:pt idx="4908">
                  <c:v>0.38352448611143453</c:v>
                </c:pt>
                <c:pt idx="4909">
                  <c:v>0.38289476949762191</c:v>
                </c:pt>
                <c:pt idx="4910">
                  <c:v>0.38278990544256619</c:v>
                </c:pt>
                <c:pt idx="4911">
                  <c:v>0.38278990544256619</c:v>
                </c:pt>
                <c:pt idx="4912">
                  <c:v>0.38247546511370767</c:v>
                </c:pt>
                <c:pt idx="4913">
                  <c:v>0.38237070224215791</c:v>
                </c:pt>
                <c:pt idx="4914">
                  <c:v>0.38226596463598211</c:v>
                </c:pt>
                <c:pt idx="4915">
                  <c:v>0.38226596463598211</c:v>
                </c:pt>
                <c:pt idx="4916">
                  <c:v>0.38226596463598211</c:v>
                </c:pt>
                <c:pt idx="4917">
                  <c:v>0.38216125228299663</c:v>
                </c:pt>
                <c:pt idx="4918">
                  <c:v>0.38216125228299663</c:v>
                </c:pt>
                <c:pt idx="4919">
                  <c:v>0.38195190328790729</c:v>
                </c:pt>
                <c:pt idx="4920">
                  <c:v>0.38174265515959854</c:v>
                </c:pt>
                <c:pt idx="4921">
                  <c:v>0.38132446111486018</c:v>
                </c:pt>
                <c:pt idx="4922">
                  <c:v>0.38132446111486018</c:v>
                </c:pt>
                <c:pt idx="4923">
                  <c:v>0.38121997549378522</c:v>
                </c:pt>
                <c:pt idx="4924">
                  <c:v>0.38069792412439185</c:v>
                </c:pt>
                <c:pt idx="4925">
                  <c:v>0.38069792412439185</c:v>
                </c:pt>
                <c:pt idx="4926">
                  <c:v>0.38069792412439185</c:v>
                </c:pt>
                <c:pt idx="4927">
                  <c:v>0.38048927916150144</c:v>
                </c:pt>
                <c:pt idx="4928">
                  <c:v>0.38048927916150144</c:v>
                </c:pt>
                <c:pt idx="4929">
                  <c:v>0.38038499425719363</c:v>
                </c:pt>
                <c:pt idx="4930">
                  <c:v>0.38028073438827292</c:v>
                </c:pt>
                <c:pt idx="4931">
                  <c:v>0.38028073438827292</c:v>
                </c:pt>
                <c:pt idx="4932">
                  <c:v>0.38017649954272198</c:v>
                </c:pt>
                <c:pt idx="4933">
                  <c:v>0.38017649954272198</c:v>
                </c:pt>
                <c:pt idx="4934">
                  <c:v>0.37996810487370264</c:v>
                </c:pt>
                <c:pt idx="4935">
                  <c:v>0.37986394502624249</c:v>
                </c:pt>
                <c:pt idx="4936">
                  <c:v>0.37986394502624249</c:v>
                </c:pt>
                <c:pt idx="4937">
                  <c:v>0.37955161528829112</c:v>
                </c:pt>
                <c:pt idx="4938">
                  <c:v>0.37934352018037915</c:v>
                </c:pt>
                <c:pt idx="4939">
                  <c:v>0.37934352018037915</c:v>
                </c:pt>
                <c:pt idx="4940">
                  <c:v>0.37903156435571023</c:v>
                </c:pt>
                <c:pt idx="4941">
                  <c:v>0.37861597151834692</c:v>
                </c:pt>
                <c:pt idx="4942">
                  <c:v>0.37851213541936973</c:v>
                </c:pt>
                <c:pt idx="4943">
                  <c:v>0.37820077599733232</c:v>
                </c:pt>
                <c:pt idx="4944">
                  <c:v>0.37809703910876952</c:v>
                </c:pt>
                <c:pt idx="4945">
                  <c:v>0.37788963963878053</c:v>
                </c:pt>
                <c:pt idx="4946">
                  <c:v>0.3777859770337047</c:v>
                </c:pt>
                <c:pt idx="4947">
                  <c:v>0.3777859770337047</c:v>
                </c:pt>
                <c:pt idx="4948">
                  <c:v>0.3777859770337047</c:v>
                </c:pt>
                <c:pt idx="4949">
                  <c:v>0.37768233916615568</c:v>
                </c:pt>
                <c:pt idx="4950">
                  <c:v>0.37737157387067494</c:v>
                </c:pt>
                <c:pt idx="4951">
                  <c:v>0.37716452047847976</c:v>
                </c:pt>
                <c:pt idx="4952">
                  <c:v>0.37706103078850994</c:v>
                </c:pt>
                <c:pt idx="4953">
                  <c:v>0.37706103078850994</c:v>
                </c:pt>
                <c:pt idx="4954">
                  <c:v>0.37685412536206037</c:v>
                </c:pt>
                <c:pt idx="4955">
                  <c:v>0.37623399986606904</c:v>
                </c:pt>
                <c:pt idx="4956">
                  <c:v>0.37613073164969774</c:v>
                </c:pt>
                <c:pt idx="4957">
                  <c:v>0.37582107425197764</c:v>
                </c:pt>
                <c:pt idx="4958">
                  <c:v>0.37582107425197764</c:v>
                </c:pt>
                <c:pt idx="4959">
                  <c:v>0.37561475857973498</c:v>
                </c:pt>
                <c:pt idx="4960">
                  <c:v>0.37551163748655109</c:v>
                </c:pt>
                <c:pt idx="4961">
                  <c:v>0.37540854087315223</c:v>
                </c:pt>
                <c:pt idx="4962">
                  <c:v>0.37509939779550983</c:v>
                </c:pt>
                <c:pt idx="4963">
                  <c:v>0.37468754903832613</c:v>
                </c:pt>
                <c:pt idx="4964">
                  <c:v>0.37458464784559187</c:v>
                </c:pt>
                <c:pt idx="4965">
                  <c:v>0.37448177102836239</c:v>
                </c:pt>
                <c:pt idx="4966">
                  <c:v>0.37417328671428884</c:v>
                </c:pt>
                <c:pt idx="4967">
                  <c:v>0.37407050728370544</c:v>
                </c:pt>
                <c:pt idx="4968">
                  <c:v>0.37407050728370544</c:v>
                </c:pt>
                <c:pt idx="4969">
                  <c:v>0.37407050728370544</c:v>
                </c:pt>
                <c:pt idx="4970">
                  <c:v>0.37407050728370544</c:v>
                </c:pt>
                <c:pt idx="4971">
                  <c:v>0.37407050728370544</c:v>
                </c:pt>
                <c:pt idx="4972">
                  <c:v>0.37345434097287061</c:v>
                </c:pt>
                <c:pt idx="4973">
                  <c:v>0.37345434097287061</c:v>
                </c:pt>
                <c:pt idx="4974">
                  <c:v>0.37335173152598972</c:v>
                </c:pt>
                <c:pt idx="4975">
                  <c:v>0.37304404856455264</c:v>
                </c:pt>
                <c:pt idx="4976">
                  <c:v>0.37263414340726736</c:v>
                </c:pt>
                <c:pt idx="4977">
                  <c:v>0.37263414340726736</c:v>
                </c:pt>
                <c:pt idx="4978">
                  <c:v>0.37232696823338413</c:v>
                </c:pt>
                <c:pt idx="4979">
                  <c:v>0.37222462477069695</c:v>
                </c:pt>
                <c:pt idx="4980">
                  <c:v>0.37222462477069695</c:v>
                </c:pt>
                <c:pt idx="4981">
                  <c:v>0.37202001017002001</c:v>
                </c:pt>
                <c:pt idx="4982">
                  <c:v>0.37191773900932051</c:v>
                </c:pt>
                <c:pt idx="4983">
                  <c:v>0.37181549192658736</c:v>
                </c:pt>
                <c:pt idx="4984">
                  <c:v>0.37181549192658736</c:v>
                </c:pt>
                <c:pt idx="4985">
                  <c:v>0.37181549192658736</c:v>
                </c:pt>
                <c:pt idx="4986">
                  <c:v>0.37181549192658736</c:v>
                </c:pt>
                <c:pt idx="4987">
                  <c:v>0.37171326891048556</c:v>
                </c:pt>
                <c:pt idx="4988">
                  <c:v>0.37140674414874081</c:v>
                </c:pt>
                <c:pt idx="4989">
                  <c:v>0.37140674414874081</c:v>
                </c:pt>
                <c:pt idx="4990">
                  <c:v>0.37130461728597669</c:v>
                </c:pt>
                <c:pt idx="4991">
                  <c:v>0.37130461728597669</c:v>
                </c:pt>
                <c:pt idx="4992">
                  <c:v>0.37110043557939332</c:v>
                </c:pt>
                <c:pt idx="4993">
                  <c:v>0.37099838071300828</c:v>
                </c:pt>
                <c:pt idx="4994">
                  <c:v>0.37099838071300828</c:v>
                </c:pt>
                <c:pt idx="4995">
                  <c:v>0.37099838071300828</c:v>
                </c:pt>
                <c:pt idx="4996">
                  <c:v>0.37059040089728107</c:v>
                </c:pt>
                <c:pt idx="4997">
                  <c:v>0.3703865546218168</c:v>
                </c:pt>
                <c:pt idx="4998">
                  <c:v>0.3702846673528678</c:v>
                </c:pt>
                <c:pt idx="4999">
                  <c:v>0.3702846673528678</c:v>
                </c:pt>
                <c:pt idx="5000">
                  <c:v>0.3702846673528678</c:v>
                </c:pt>
                <c:pt idx="5001">
                  <c:v>0.37018280398148418</c:v>
                </c:pt>
                <c:pt idx="5002">
                  <c:v>0.37008096449645816</c:v>
                </c:pt>
                <c:pt idx="5003">
                  <c:v>0.36967384519605323</c:v>
                </c:pt>
                <c:pt idx="5004">
                  <c:v>0.36926710718280348</c:v>
                </c:pt>
                <c:pt idx="5005">
                  <c:v>0.36906388093580855</c:v>
                </c:pt>
                <c:pt idx="5006">
                  <c:v>0.36855623098682799</c:v>
                </c:pt>
                <c:pt idx="5007">
                  <c:v>0.36855623098682799</c:v>
                </c:pt>
                <c:pt idx="5008">
                  <c:v>0.36835333704158046</c:v>
                </c:pt>
                <c:pt idx="5009">
                  <c:v>0.36815053784018198</c:v>
                </c:pt>
                <c:pt idx="5010">
                  <c:v>0.36815053784018198</c:v>
                </c:pt>
                <c:pt idx="5011">
                  <c:v>0.36804917374078305</c:v>
                </c:pt>
                <c:pt idx="5012">
                  <c:v>0.36804917374078305</c:v>
                </c:pt>
                <c:pt idx="5013">
                  <c:v>0.36774522331528636</c:v>
                </c:pt>
                <c:pt idx="5014">
                  <c:v>0.36734028670608648</c:v>
                </c:pt>
                <c:pt idx="5015">
                  <c:v>0.36703683183273889</c:v>
                </c:pt>
                <c:pt idx="5016">
                  <c:v>0.36693572730850083</c:v>
                </c:pt>
                <c:pt idx="5017">
                  <c:v>0.36693572730850083</c:v>
                </c:pt>
                <c:pt idx="5018">
                  <c:v>0.36673358884457546</c:v>
                </c:pt>
                <c:pt idx="5019">
                  <c:v>0.36663255488299307</c:v>
                </c:pt>
                <c:pt idx="5020">
                  <c:v>0.36663255488299307</c:v>
                </c:pt>
                <c:pt idx="5021">
                  <c:v>0.36643055744590819</c:v>
                </c:pt>
                <c:pt idx="5022">
                  <c:v>0.36622865391744447</c:v>
                </c:pt>
                <c:pt idx="5023">
                  <c:v>0.36622865391744447</c:v>
                </c:pt>
                <c:pt idx="5024">
                  <c:v>0.36602684421032644</c:v>
                </c:pt>
                <c:pt idx="5025">
                  <c:v>0.36602684421032644</c:v>
                </c:pt>
                <c:pt idx="5026">
                  <c:v>0.36592597451253162</c:v>
                </c:pt>
                <c:pt idx="5027">
                  <c:v>0.36592597451253162</c:v>
                </c:pt>
                <c:pt idx="5028">
                  <c:v>0.36582512823739988</c:v>
                </c:pt>
                <c:pt idx="5029">
                  <c:v>0.36511985923347373</c:v>
                </c:pt>
                <c:pt idx="5030">
                  <c:v>0.36491856398912698</c:v>
                </c:pt>
                <c:pt idx="5031">
                  <c:v>0.3645162531850879</c:v>
                </c:pt>
                <c:pt idx="5032">
                  <c:v>0.36421476446634826</c:v>
                </c:pt>
                <c:pt idx="5033">
                  <c:v>0.36401388819916697</c:v>
                </c:pt>
                <c:pt idx="5034">
                  <c:v>0.36381310480127577</c:v>
                </c:pt>
                <c:pt idx="5035">
                  <c:v>0.36371274790148694</c:v>
                </c:pt>
                <c:pt idx="5036">
                  <c:v>0.36361241418684337</c:v>
                </c:pt>
                <c:pt idx="5037">
                  <c:v>0.36341181627015767</c:v>
                </c:pt>
                <c:pt idx="5038">
                  <c:v>0.3632113109656252</c:v>
                </c:pt>
                <c:pt idx="5039">
                  <c:v>0.3632113109656252</c:v>
                </c:pt>
                <c:pt idx="5040">
                  <c:v>0.36311109301620081</c:v>
                </c:pt>
                <c:pt idx="5041">
                  <c:v>0.36311109301620081</c:v>
                </c:pt>
                <c:pt idx="5042">
                  <c:v>0.3628105778512381</c:v>
                </c:pt>
                <c:pt idx="5043">
                  <c:v>0.36261034987078811</c:v>
                </c:pt>
                <c:pt idx="5044">
                  <c:v>0.36251027048748929</c:v>
                </c:pt>
                <c:pt idx="5045">
                  <c:v>0.36221017063777089</c:v>
                </c:pt>
                <c:pt idx="5046">
                  <c:v>0.3619102780154943</c:v>
                </c:pt>
                <c:pt idx="5047">
                  <c:v>0.3619102780154943</c:v>
                </c:pt>
                <c:pt idx="5048">
                  <c:v>0.36161059233466403</c:v>
                </c:pt>
                <c:pt idx="5049">
                  <c:v>0.36161059233466403</c:v>
                </c:pt>
                <c:pt idx="5050">
                  <c:v>0.36141091670728304</c:v>
                </c:pt>
                <c:pt idx="5051">
                  <c:v>0.36141091670728304</c:v>
                </c:pt>
                <c:pt idx="5052">
                  <c:v>0.36141091670728304</c:v>
                </c:pt>
                <c:pt idx="5053">
                  <c:v>0.36131111330987653</c:v>
                </c:pt>
                <c:pt idx="5054">
                  <c:v>0.36111157529492444</c:v>
                </c:pt>
                <c:pt idx="5055">
                  <c:v>0.36101184065631797</c:v>
                </c:pt>
                <c:pt idx="5056">
                  <c:v>0.36071277408976316</c:v>
                </c:pt>
                <c:pt idx="5057">
                  <c:v>0.36041391332657358</c:v>
                </c:pt>
                <c:pt idx="5058">
                  <c:v>0.36041391332657358</c:v>
                </c:pt>
                <c:pt idx="5059">
                  <c:v>0.36031433875731855</c:v>
                </c:pt>
                <c:pt idx="5060">
                  <c:v>0.36021478701317983</c:v>
                </c:pt>
                <c:pt idx="5061">
                  <c:v>0.36021478701317983</c:v>
                </c:pt>
                <c:pt idx="5062">
                  <c:v>0.35991626862687964</c:v>
                </c:pt>
                <c:pt idx="5063">
                  <c:v>0.35991626862687964</c:v>
                </c:pt>
                <c:pt idx="5064">
                  <c:v>0.35991626862687964</c:v>
                </c:pt>
                <c:pt idx="5065">
                  <c:v>0.35971737030331918</c:v>
                </c:pt>
                <c:pt idx="5066">
                  <c:v>0.35882345338688598</c:v>
                </c:pt>
                <c:pt idx="5067">
                  <c:v>0.35882345338688598</c:v>
                </c:pt>
                <c:pt idx="5068">
                  <c:v>0.35872424276808706</c:v>
                </c:pt>
                <c:pt idx="5069">
                  <c:v>0.35862505480787449</c:v>
                </c:pt>
                <c:pt idx="5070">
                  <c:v>0.35862505480787449</c:v>
                </c:pt>
                <c:pt idx="5071">
                  <c:v>0.35862505480787449</c:v>
                </c:pt>
                <c:pt idx="5072">
                  <c:v>0.35862505480787449</c:v>
                </c:pt>
                <c:pt idx="5073">
                  <c:v>0.35852588949590047</c:v>
                </c:pt>
                <c:pt idx="5074">
                  <c:v>0.35852588949590047</c:v>
                </c:pt>
                <c:pt idx="5075">
                  <c:v>0.35842674682182463</c:v>
                </c:pt>
                <c:pt idx="5076">
                  <c:v>0.35832762677531349</c:v>
                </c:pt>
                <c:pt idx="5077">
                  <c:v>0.35832762677531349</c:v>
                </c:pt>
                <c:pt idx="5078">
                  <c:v>0.3580304022979407</c:v>
                </c:pt>
                <c:pt idx="5079">
                  <c:v>0.3580304022979407</c:v>
                </c:pt>
                <c:pt idx="5080">
                  <c:v>0.35793137265849595</c:v>
                </c:pt>
                <c:pt idx="5081">
                  <c:v>0.35713994741550847</c:v>
                </c:pt>
                <c:pt idx="5082">
                  <c:v>0.35704112059020932</c:v>
                </c:pt>
                <c:pt idx="5083">
                  <c:v>0.35684353438029376</c:v>
                </c:pt>
                <c:pt idx="5084">
                  <c:v>0.35674477497522838</c:v>
                </c:pt>
                <c:pt idx="5085">
                  <c:v>0.35654732351381258</c:v>
                </c:pt>
                <c:pt idx="5086">
                  <c:v>0.35654732351381258</c:v>
                </c:pt>
                <c:pt idx="5087">
                  <c:v>0.35644863143705491</c:v>
                </c:pt>
                <c:pt idx="5088">
                  <c:v>0.35625131454047421</c:v>
                </c:pt>
                <c:pt idx="5089">
                  <c:v>0.35605408725193327</c:v>
                </c:pt>
                <c:pt idx="5090">
                  <c:v>0.35575841415627135</c:v>
                </c:pt>
                <c:pt idx="5091">
                  <c:v>0.35575841415627135</c:v>
                </c:pt>
                <c:pt idx="5092">
                  <c:v>0.35575841415627135</c:v>
                </c:pt>
                <c:pt idx="5093">
                  <c:v>0.35565990117367741</c:v>
                </c:pt>
                <c:pt idx="5094">
                  <c:v>0.35556141053216145</c:v>
                </c:pt>
                <c:pt idx="5095">
                  <c:v>0.35556141053216145</c:v>
                </c:pt>
                <c:pt idx="5096">
                  <c:v>0.35546294222159264</c:v>
                </c:pt>
                <c:pt idx="5097">
                  <c:v>0.35536449623184702</c:v>
                </c:pt>
                <c:pt idx="5098">
                  <c:v>0.3552660725528074</c:v>
                </c:pt>
                <c:pt idx="5099">
                  <c:v>0.3552660725528074</c:v>
                </c:pt>
                <c:pt idx="5100">
                  <c:v>0.3552660725528074</c:v>
                </c:pt>
                <c:pt idx="5101">
                  <c:v>0.35516767117436376</c:v>
                </c:pt>
                <c:pt idx="5102">
                  <c:v>0.35506929208641258</c:v>
                </c:pt>
                <c:pt idx="5103">
                  <c:v>0.35506929208641258</c:v>
                </c:pt>
                <c:pt idx="5104">
                  <c:v>0.35487260074160887</c:v>
                </c:pt>
                <c:pt idx="5105">
                  <c:v>0.35467599843770664</c:v>
                </c:pt>
                <c:pt idx="5106">
                  <c:v>0.35447948509412602</c:v>
                </c:pt>
                <c:pt idx="5107">
                  <c:v>0.35379238779331479</c:v>
                </c:pt>
                <c:pt idx="5108">
                  <c:v>0.35379238779331479</c:v>
                </c:pt>
                <c:pt idx="5109">
                  <c:v>0.3533022687006655</c:v>
                </c:pt>
                <c:pt idx="5110">
                  <c:v>0.35320431122153062</c:v>
                </c:pt>
                <c:pt idx="5111">
                  <c:v>0.35300846252287754</c:v>
                </c:pt>
                <c:pt idx="5112">
                  <c:v>0.3528127021040105</c:v>
                </c:pt>
                <c:pt idx="5113">
                  <c:v>0.35261702988538018</c:v>
                </c:pt>
                <c:pt idx="5114">
                  <c:v>0.35222594973117</c:v>
                </c:pt>
                <c:pt idx="5115">
                  <c:v>0.35212823469376747</c:v>
                </c:pt>
                <c:pt idx="5116">
                  <c:v>0.3516399890190684</c:v>
                </c:pt>
                <c:pt idx="5117">
                  <c:v>0.35154240571747747</c:v>
                </c:pt>
                <c:pt idx="5118">
                  <c:v>0.35154240571747747</c:v>
                </c:pt>
                <c:pt idx="5119">
                  <c:v>0.35144484433732931</c:v>
                </c:pt>
                <c:pt idx="5120">
                  <c:v>0.35134730486877708</c:v>
                </c:pt>
                <c:pt idx="5121">
                  <c:v>0.35134730486877708</c:v>
                </c:pt>
                <c:pt idx="5122">
                  <c:v>0.35124978730198059</c:v>
                </c:pt>
                <c:pt idx="5123">
                  <c:v>0.35105481783432751</c:v>
                </c:pt>
                <c:pt idx="5124">
                  <c:v>0.35085993585578112</c:v>
                </c:pt>
                <c:pt idx="5125">
                  <c:v>0.35076252765039273</c:v>
                </c:pt>
                <c:pt idx="5126">
                  <c:v>0.35076252765039273</c:v>
                </c:pt>
                <c:pt idx="5127">
                  <c:v>0.35076252765039273</c:v>
                </c:pt>
                <c:pt idx="5128">
                  <c:v>0.35066514128785814</c:v>
                </c:pt>
                <c:pt idx="5129">
                  <c:v>0.35047043405218109</c:v>
                </c:pt>
                <c:pt idx="5130">
                  <c:v>0.34978964533964085</c:v>
                </c:pt>
                <c:pt idx="5131">
                  <c:v>0.3495953301319682</c:v>
                </c:pt>
                <c:pt idx="5132">
                  <c:v>0.3495953301319682</c:v>
                </c:pt>
                <c:pt idx="5133">
                  <c:v>0.34949820512163315</c:v>
                </c:pt>
                <c:pt idx="5134">
                  <c:v>0.34949820512163315</c:v>
                </c:pt>
                <c:pt idx="5135">
                  <c:v>0.34930402023938911</c:v>
                </c:pt>
                <c:pt idx="5136">
                  <c:v>0.34930402023938911</c:v>
                </c:pt>
                <c:pt idx="5137">
                  <c:v>0.3492069603480692</c:v>
                </c:pt>
                <c:pt idx="5138">
                  <c:v>0.34881893755531213</c:v>
                </c:pt>
                <c:pt idx="5139">
                  <c:v>0.34881893755531213</c:v>
                </c:pt>
                <c:pt idx="5140">
                  <c:v>0.34862505608695676</c:v>
                </c:pt>
                <c:pt idx="5141">
                  <c:v>0.34852814780095759</c:v>
                </c:pt>
                <c:pt idx="5142">
                  <c:v>0.34833439607706446</c:v>
                </c:pt>
                <c:pt idx="5143">
                  <c:v>0.34823755261988909</c:v>
                </c:pt>
                <c:pt idx="5144">
                  <c:v>0.34814073075305108</c:v>
                </c:pt>
                <c:pt idx="5145">
                  <c:v>0.34794715175189506</c:v>
                </c:pt>
                <c:pt idx="5146">
                  <c:v>0.3478503945983471</c:v>
                </c:pt>
                <c:pt idx="5147">
                  <c:v>0.34775365899667682</c:v>
                </c:pt>
                <c:pt idx="5148">
                  <c:v>0.34727030393075242</c:v>
                </c:pt>
                <c:pt idx="5149">
                  <c:v>0.34717369743899534</c:v>
                </c:pt>
                <c:pt idx="5150">
                  <c:v>0.34707711243205813</c:v>
                </c:pt>
                <c:pt idx="5151">
                  <c:v>0.34688400683443316</c:v>
                </c:pt>
                <c:pt idx="5152">
                  <c:v>0.34678748622465633</c:v>
                </c:pt>
                <c:pt idx="5153">
                  <c:v>0.34669098706152107</c:v>
                </c:pt>
                <c:pt idx="5154">
                  <c:v>0.34659450933549885</c:v>
                </c:pt>
                <c:pt idx="5155">
                  <c:v>0.34649805303706721</c:v>
                </c:pt>
                <c:pt idx="5156">
                  <c:v>0.346208812612188</c:v>
                </c:pt>
                <c:pt idx="5157">
                  <c:v>0.34601609262593108</c:v>
                </c:pt>
                <c:pt idx="5158">
                  <c:v>0.34591976469342939</c:v>
                </c:pt>
                <c:pt idx="5159">
                  <c:v>0.34591976469342939</c:v>
                </c:pt>
                <c:pt idx="5160">
                  <c:v>0.34572717290228949</c:v>
                </c:pt>
                <c:pt idx="5161">
                  <c:v>0.34563090902471411</c:v>
                </c:pt>
                <c:pt idx="5162">
                  <c:v>0.3455346664798542</c:v>
                </c:pt>
                <c:pt idx="5163">
                  <c:v>0.34543844525825673</c:v>
                </c:pt>
                <c:pt idx="5164">
                  <c:v>0.34543844525825673</c:v>
                </c:pt>
                <c:pt idx="5165">
                  <c:v>0.3451499094386058</c:v>
                </c:pt>
                <c:pt idx="5166">
                  <c:v>0.34486156518861788</c:v>
                </c:pt>
                <c:pt idx="5167">
                  <c:v>0.34476549296570574</c:v>
                </c:pt>
                <c:pt idx="5168">
                  <c:v>0.34476549296570574</c:v>
                </c:pt>
                <c:pt idx="5169">
                  <c:v>0.34457341225408139</c:v>
                </c:pt>
                <c:pt idx="5170">
                  <c:v>0.34438141645877784</c:v>
                </c:pt>
                <c:pt idx="5171">
                  <c:v>0.34428545038129021</c:v>
                </c:pt>
                <c:pt idx="5172">
                  <c:v>0.34418950550474775</c:v>
                </c:pt>
                <c:pt idx="5173">
                  <c:v>0.344093581819785</c:v>
                </c:pt>
                <c:pt idx="5174">
                  <c:v>0.34390179798716813</c:v>
                </c:pt>
                <c:pt idx="5175">
                  <c:v>0.3438059378208142</c:v>
                </c:pt>
                <c:pt idx="5176">
                  <c:v>0.34361428094131219</c:v>
                </c:pt>
                <c:pt idx="5177">
                  <c:v>0.34361428094131219</c:v>
                </c:pt>
                <c:pt idx="5178">
                  <c:v>0.34361428094131219</c:v>
                </c:pt>
                <c:pt idx="5179">
                  <c:v>0.34342270860388591</c:v>
                </c:pt>
                <c:pt idx="5180">
                  <c:v>0.34303981725715083</c:v>
                </c:pt>
                <c:pt idx="5181">
                  <c:v>0.34303981725715083</c:v>
                </c:pt>
                <c:pt idx="5182">
                  <c:v>0.34284849809903334</c:v>
                </c:pt>
                <c:pt idx="5183">
                  <c:v>0.34275287011628364</c:v>
                </c:pt>
                <c:pt idx="5184">
                  <c:v>0.34265726318537393</c:v>
                </c:pt>
                <c:pt idx="5185">
                  <c:v>0.34256167729703751</c:v>
                </c:pt>
                <c:pt idx="5186">
                  <c:v>0.34237056861104798</c:v>
                </c:pt>
                <c:pt idx="5187">
                  <c:v>0.34208406317004481</c:v>
                </c:pt>
                <c:pt idx="5188">
                  <c:v>0.34151161869098295</c:v>
                </c:pt>
                <c:pt idx="5189">
                  <c:v>0.34122567915564322</c:v>
                </c:pt>
                <c:pt idx="5190">
                  <c:v>0.34122567915564322</c:v>
                </c:pt>
                <c:pt idx="5191">
                  <c:v>0.34113040779803766</c:v>
                </c:pt>
                <c:pt idx="5192">
                  <c:v>0.34113040779803766</c:v>
                </c:pt>
                <c:pt idx="5193">
                  <c:v>0.341035157335565</c:v>
                </c:pt>
                <c:pt idx="5194">
                  <c:v>0.341035157335565</c:v>
                </c:pt>
                <c:pt idx="5195">
                  <c:v>0.34093992775906168</c:v>
                </c:pt>
                <c:pt idx="5196">
                  <c:v>0.34093992775906168</c:v>
                </c:pt>
                <c:pt idx="5197">
                  <c:v>0.34093992775906168</c:v>
                </c:pt>
                <c:pt idx="5198">
                  <c:v>0.34074953122733914</c:v>
                </c:pt>
                <c:pt idx="5199">
                  <c:v>0.34065436425382301</c:v>
                </c:pt>
                <c:pt idx="5200">
                  <c:v>0.34065436425382301</c:v>
                </c:pt>
                <c:pt idx="5201">
                  <c:v>0.34055921812968226</c:v>
                </c:pt>
                <c:pt idx="5202">
                  <c:v>0.34036898839299939</c:v>
                </c:pt>
                <c:pt idx="5203">
                  <c:v>0.34027390476220837</c:v>
                </c:pt>
                <c:pt idx="5204">
                  <c:v>0.34017884194429499</c:v>
                </c:pt>
                <c:pt idx="5205">
                  <c:v>0.34008379993014975</c:v>
                </c:pt>
                <c:pt idx="5206">
                  <c:v>0.33989377827675588</c:v>
                </c:pt>
                <c:pt idx="5207">
                  <c:v>0.33979879861931811</c:v>
                </c:pt>
                <c:pt idx="5208">
                  <c:v>0.33970383972927032</c:v>
                </c:pt>
                <c:pt idx="5209">
                  <c:v>0.33970383972927032</c:v>
                </c:pt>
                <c:pt idx="5210">
                  <c:v>0.33970383972927032</c:v>
                </c:pt>
                <c:pt idx="5211">
                  <c:v>0.33903970822391638</c:v>
                </c:pt>
                <c:pt idx="5212">
                  <c:v>0.33885014275521341</c:v>
                </c:pt>
                <c:pt idx="5213">
                  <c:v>0.33809270723397922</c:v>
                </c:pt>
                <c:pt idx="5214">
                  <c:v>0.33799812061008289</c:v>
                </c:pt>
                <c:pt idx="5215">
                  <c:v>0.33790355458207655</c:v>
                </c:pt>
                <c:pt idx="5216">
                  <c:v>0.33780900914099277</c:v>
                </c:pt>
                <c:pt idx="5217">
                  <c:v>0.33743103306673977</c:v>
                </c:pt>
                <c:pt idx="5218">
                  <c:v>0.33705338566737542</c:v>
                </c:pt>
                <c:pt idx="5219">
                  <c:v>0.33695902510602577</c:v>
                </c:pt>
                <c:pt idx="5220">
                  <c:v>0.33695902510602577</c:v>
                </c:pt>
                <c:pt idx="5221">
                  <c:v>0.33677036546713224</c:v>
                </c:pt>
                <c:pt idx="5222">
                  <c:v>0.33667606637178765</c:v>
                </c:pt>
                <c:pt idx="5223">
                  <c:v>0.33658178774732034</c:v>
                </c:pt>
                <c:pt idx="5224">
                  <c:v>0.33658178774732034</c:v>
                </c:pt>
                <c:pt idx="5225">
                  <c:v>0.33639329187547967</c:v>
                </c:pt>
                <c:pt idx="5226">
                  <c:v>0.33639329187547967</c:v>
                </c:pt>
                <c:pt idx="5227">
                  <c:v>0.33629907461035186</c:v>
                </c:pt>
                <c:pt idx="5228">
                  <c:v>0.33620487778059244</c:v>
                </c:pt>
                <c:pt idx="5229">
                  <c:v>0.33611070137733862</c:v>
                </c:pt>
                <c:pt idx="5230">
                  <c:v>0.33601654539173331</c:v>
                </c:pt>
                <c:pt idx="5231">
                  <c:v>0.33601654539173331</c:v>
                </c:pt>
                <c:pt idx="5232">
                  <c:v>0.33592240981492533</c:v>
                </c:pt>
                <c:pt idx="5233">
                  <c:v>0.33582829463806912</c:v>
                </c:pt>
                <c:pt idx="5234">
                  <c:v>0.33582829463806912</c:v>
                </c:pt>
                <c:pt idx="5235">
                  <c:v>0.335734199852325</c:v>
                </c:pt>
                <c:pt idx="5236">
                  <c:v>0.335734199852325</c:v>
                </c:pt>
                <c:pt idx="5237">
                  <c:v>0.335734199852325</c:v>
                </c:pt>
                <c:pt idx="5238">
                  <c:v>0.33554607141884246</c:v>
                </c:pt>
                <c:pt idx="5239">
                  <c:v>0.33545203775345328</c:v>
                </c:pt>
                <c:pt idx="5240">
                  <c:v>0.33535802444387447</c:v>
                </c:pt>
                <c:pt idx="5241">
                  <c:v>0.33526403148129502</c:v>
                </c:pt>
                <c:pt idx="5242">
                  <c:v>0.33507610656191827</c:v>
                </c:pt>
                <c:pt idx="5243">
                  <c:v>0.33507610656191827</c:v>
                </c:pt>
                <c:pt idx="5244">
                  <c:v>0.33498217458752738</c:v>
                </c:pt>
                <c:pt idx="5245">
                  <c:v>0.33488826292494855</c:v>
                </c:pt>
                <c:pt idx="5246">
                  <c:v>0.33470050050010292</c:v>
                </c:pt>
                <c:pt idx="5247">
                  <c:v>0.33470050050010292</c:v>
                </c:pt>
                <c:pt idx="5248">
                  <c:v>0.33460664972028809</c:v>
                </c:pt>
                <c:pt idx="5249">
                  <c:v>0.33441900898204685</c:v>
                </c:pt>
                <c:pt idx="5250">
                  <c:v>0.33432521900610662</c:v>
                </c:pt>
                <c:pt idx="5251">
                  <c:v>0.33413769979684477</c:v>
                </c:pt>
                <c:pt idx="5252">
                  <c:v>0.33404397054604323</c:v>
                </c:pt>
                <c:pt idx="5253">
                  <c:v>0.33404397054604323</c:v>
                </c:pt>
                <c:pt idx="5254">
                  <c:v>0.33404397054604323</c:v>
                </c:pt>
                <c:pt idx="5255">
                  <c:v>0.33395026151948409</c:v>
                </c:pt>
                <c:pt idx="5256">
                  <c:v>0.3338565727084416</c:v>
                </c:pt>
                <c:pt idx="5257">
                  <c:v>0.3338565727084416</c:v>
                </c:pt>
                <c:pt idx="5258">
                  <c:v>0.3338565727084416</c:v>
                </c:pt>
                <c:pt idx="5259">
                  <c:v>0.33357562748124042</c:v>
                </c:pt>
                <c:pt idx="5260">
                  <c:v>0.33348201944511913</c:v>
                </c:pt>
                <c:pt idx="5261">
                  <c:v>0.33348201944511913</c:v>
                </c:pt>
                <c:pt idx="5262">
                  <c:v>0.33348201944511913</c:v>
                </c:pt>
                <c:pt idx="5263">
                  <c:v>0.33338843158097003</c:v>
                </c:pt>
                <c:pt idx="5264">
                  <c:v>0.33310778893346377</c:v>
                </c:pt>
                <c:pt idx="5265">
                  <c:v>0.33292079453578333</c:v>
                </c:pt>
                <c:pt idx="5266">
                  <c:v>0.33282732752113153</c:v>
                </c:pt>
                <c:pt idx="5267">
                  <c:v>0.33282732752113153</c:v>
                </c:pt>
                <c:pt idx="5268">
                  <c:v>0.33273388061772569</c:v>
                </c:pt>
                <c:pt idx="5269">
                  <c:v>0.33254704711004607</c:v>
                </c:pt>
                <c:pt idx="5270">
                  <c:v>0.33254704711004607</c:v>
                </c:pt>
                <c:pt idx="5271">
                  <c:v>0.33245366048848352</c:v>
                </c:pt>
                <c:pt idx="5272">
                  <c:v>0.33236029394358918</c:v>
                </c:pt>
                <c:pt idx="5273">
                  <c:v>0.33236029394358918</c:v>
                </c:pt>
                <c:pt idx="5274">
                  <c:v>0.33226694746673263</c:v>
                </c:pt>
                <c:pt idx="5275">
                  <c:v>0.33217362104928888</c:v>
                </c:pt>
                <c:pt idx="5276">
                  <c:v>0.33208031468263854</c:v>
                </c:pt>
                <c:pt idx="5277">
                  <c:v>0.33189376206726867</c:v>
                </c:pt>
                <c:pt idx="5278">
                  <c:v>0.33180051580133813</c:v>
                </c:pt>
                <c:pt idx="5279">
                  <c:v>0.33180051580133813</c:v>
                </c:pt>
                <c:pt idx="5280">
                  <c:v>0.33170728955177908</c:v>
                </c:pt>
                <c:pt idx="5281">
                  <c:v>0.33161408330999981</c:v>
                </c:pt>
                <c:pt idx="5282">
                  <c:v>0.33152089706741439</c:v>
                </c:pt>
                <c:pt idx="5283">
                  <c:v>0.33142773081544208</c:v>
                </c:pt>
                <c:pt idx="5284">
                  <c:v>0.33142773081544208</c:v>
                </c:pt>
                <c:pt idx="5285">
                  <c:v>0.33059013271221727</c:v>
                </c:pt>
                <c:pt idx="5286">
                  <c:v>0.33059013271221727</c:v>
                </c:pt>
                <c:pt idx="5287">
                  <c:v>0.33049716589565692</c:v>
                </c:pt>
                <c:pt idx="5288">
                  <c:v>0.33049716589565692</c:v>
                </c:pt>
                <c:pt idx="5289">
                  <c:v>0.33049716589565692</c:v>
                </c:pt>
                <c:pt idx="5290">
                  <c:v>0.33040421897568667</c:v>
                </c:pt>
                <c:pt idx="5291">
                  <c:v>0.33031129194379194</c:v>
                </c:pt>
                <c:pt idx="5292">
                  <c:v>0.33021838479146337</c:v>
                </c:pt>
                <c:pt idx="5293">
                  <c:v>0.33012549751019749</c:v>
                </c:pt>
                <c:pt idx="5294">
                  <c:v>0.33003263009149586</c:v>
                </c:pt>
                <c:pt idx="5295">
                  <c:v>0.33003263009149586</c:v>
                </c:pt>
                <c:pt idx="5296">
                  <c:v>0.33003263009149586</c:v>
                </c:pt>
                <c:pt idx="5297">
                  <c:v>0.32984695480781978</c:v>
                </c:pt>
                <c:pt idx="5298">
                  <c:v>0.32966135887255787</c:v>
                </c:pt>
                <c:pt idx="5299">
                  <c:v>0.32966135887255787</c:v>
                </c:pt>
                <c:pt idx="5300">
                  <c:v>0.32956859063939448</c:v>
                </c:pt>
                <c:pt idx="5301">
                  <c:v>0.32938311359967448</c:v>
                </c:pt>
                <c:pt idx="5302">
                  <c:v>0.32901239698996576</c:v>
                </c:pt>
                <c:pt idx="5303">
                  <c:v>0.32882715728491674</c:v>
                </c:pt>
                <c:pt idx="5304">
                  <c:v>0.32864199655650839</c:v>
                </c:pt>
                <c:pt idx="5305">
                  <c:v>0.32854944578750533</c:v>
                </c:pt>
                <c:pt idx="5306">
                  <c:v>0.32836440339787032</c:v>
                </c:pt>
                <c:pt idx="5307">
                  <c:v>0.32836440339787032</c:v>
                </c:pt>
                <c:pt idx="5308">
                  <c:v>0.3282719117604419</c:v>
                </c:pt>
                <c:pt idx="5309">
                  <c:v>0.32808698755841298</c:v>
                </c:pt>
                <c:pt idx="5310">
                  <c:v>0.32799455497704816</c:v>
                </c:pt>
                <c:pt idx="5311">
                  <c:v>0.32790214206428259</c:v>
                </c:pt>
                <c:pt idx="5312">
                  <c:v>0.3278097488117474</c:v>
                </c:pt>
                <c:pt idx="5313">
                  <c:v>0.32762502125392051</c:v>
                </c:pt>
                <c:pt idx="5314">
                  <c:v>0.32753268693191795</c:v>
                </c:pt>
                <c:pt idx="5315">
                  <c:v>0.32734807715999753</c:v>
                </c:pt>
                <c:pt idx="5316">
                  <c:v>0.32725580169340091</c:v>
                </c:pt>
                <c:pt idx="5317">
                  <c:v>0.32688689576176633</c:v>
                </c:pt>
                <c:pt idx="5318">
                  <c:v>0.32670256024036426</c:v>
                </c:pt>
                <c:pt idx="5319">
                  <c:v>0.32661042181169503</c:v>
                </c:pt>
                <c:pt idx="5320">
                  <c:v>0.32661042181169503</c:v>
                </c:pt>
                <c:pt idx="5321">
                  <c:v>0.32651830292665285</c:v>
                </c:pt>
                <c:pt idx="5322">
                  <c:v>0.32651830292665285</c:v>
                </c:pt>
                <c:pt idx="5323">
                  <c:v>0.32642620357694846</c:v>
                </c:pt>
                <c:pt idx="5324">
                  <c:v>0.32642620357694846</c:v>
                </c:pt>
                <c:pt idx="5325">
                  <c:v>0.32642620357694846</c:v>
                </c:pt>
                <c:pt idx="5326">
                  <c:v>0.32633412375429816</c:v>
                </c:pt>
                <c:pt idx="5327">
                  <c:v>0.32633412375429816</c:v>
                </c:pt>
                <c:pt idx="5328">
                  <c:v>0.32624206345042334</c:v>
                </c:pt>
                <c:pt idx="5329">
                  <c:v>0.32596599956874506</c:v>
                </c:pt>
                <c:pt idx="5330">
                  <c:v>0.32550628270364979</c:v>
                </c:pt>
                <c:pt idx="5331">
                  <c:v>0.32550628270364979</c:v>
                </c:pt>
                <c:pt idx="5332">
                  <c:v>0.32541439769708608</c:v>
                </c:pt>
                <c:pt idx="5333">
                  <c:v>0.32523068598457372</c:v>
                </c:pt>
                <c:pt idx="5334">
                  <c:v>0.32513885926218844</c:v>
                </c:pt>
                <c:pt idx="5335">
                  <c:v>0.324863495532006</c:v>
                </c:pt>
                <c:pt idx="5336">
                  <c:v>0.324863495532006</c:v>
                </c:pt>
                <c:pt idx="5337">
                  <c:v>0.324863495532006</c:v>
                </c:pt>
                <c:pt idx="5338">
                  <c:v>0.324863495532006</c:v>
                </c:pt>
                <c:pt idx="5339">
                  <c:v>0.32468001666070778</c:v>
                </c:pt>
                <c:pt idx="5340">
                  <c:v>0.32468001666070778</c:v>
                </c:pt>
                <c:pt idx="5341">
                  <c:v>0.32468001666070778</c:v>
                </c:pt>
                <c:pt idx="5342">
                  <c:v>0.32468001666070778</c:v>
                </c:pt>
                <c:pt idx="5343">
                  <c:v>0.32431329130059888</c:v>
                </c:pt>
                <c:pt idx="5344">
                  <c:v>0.32431329130059888</c:v>
                </c:pt>
                <c:pt idx="5345">
                  <c:v>0.32422165832591499</c:v>
                </c:pt>
                <c:pt idx="5346">
                  <c:v>0.32394687534812849</c:v>
                </c:pt>
                <c:pt idx="5347">
                  <c:v>0.32376378323668853</c:v>
                </c:pt>
                <c:pt idx="5348">
                  <c:v>0.32321496958079449</c:v>
                </c:pt>
                <c:pt idx="5349">
                  <c:v>0.32275815405334601</c:v>
                </c:pt>
                <c:pt idx="5350">
                  <c:v>0.32266684858009825</c:v>
                </c:pt>
                <c:pt idx="5351">
                  <c:v>0.32266684858009825</c:v>
                </c:pt>
                <c:pt idx="5352">
                  <c:v>0.32266684858009825</c:v>
                </c:pt>
                <c:pt idx="5353">
                  <c:v>0.32266684858009825</c:v>
                </c:pt>
                <c:pt idx="5354">
                  <c:v>0.32239304727950685</c:v>
                </c:pt>
                <c:pt idx="5355">
                  <c:v>0.32239304727950685</c:v>
                </c:pt>
                <c:pt idx="5356">
                  <c:v>0.32193709502565482</c:v>
                </c:pt>
                <c:pt idx="5357">
                  <c:v>0.32139058344107385</c:v>
                </c:pt>
                <c:pt idx="5358">
                  <c:v>0.32120856563375605</c:v>
                </c:pt>
                <c:pt idx="5359">
                  <c:v>0.32084475871664614</c:v>
                </c:pt>
                <c:pt idx="5360">
                  <c:v>0.32057210338788111</c:v>
                </c:pt>
                <c:pt idx="5361">
                  <c:v>0.32020882901964559</c:v>
                </c:pt>
                <c:pt idx="5362">
                  <c:v>0.32002730572258142</c:v>
                </c:pt>
                <c:pt idx="5363">
                  <c:v>0.32002730572258142</c:v>
                </c:pt>
                <c:pt idx="5364">
                  <c:v>0.31993657251805141</c:v>
                </c:pt>
                <c:pt idx="5365">
                  <c:v>0.31984585826562695</c:v>
                </c:pt>
                <c:pt idx="5366">
                  <c:v>0.31966448658543678</c:v>
                </c:pt>
                <c:pt idx="5367">
                  <c:v>0.31930197030236496</c:v>
                </c:pt>
                <c:pt idx="5368">
                  <c:v>0.31930197030236496</c:v>
                </c:pt>
                <c:pt idx="5369">
                  <c:v>0.31930197030236496</c:v>
                </c:pt>
                <c:pt idx="5370">
                  <c:v>0.31903028153410284</c:v>
                </c:pt>
                <c:pt idx="5371">
                  <c:v>0.31884925006757864</c:v>
                </c:pt>
                <c:pt idx="5372">
                  <c:v>0.31875876262441277</c:v>
                </c:pt>
                <c:pt idx="5373">
                  <c:v>0.31803554100531689</c:v>
                </c:pt>
                <c:pt idx="5374">
                  <c:v>0.31767438133219283</c:v>
                </c:pt>
                <c:pt idx="5375">
                  <c:v>0.31767438133219283</c:v>
                </c:pt>
                <c:pt idx="5376">
                  <c:v>0.31767438133219283</c:v>
                </c:pt>
                <c:pt idx="5377">
                  <c:v>0.31740370853944672</c:v>
                </c:pt>
                <c:pt idx="5378">
                  <c:v>0.31722335368556592</c:v>
                </c:pt>
                <c:pt idx="5379">
                  <c:v>0.31713320433767545</c:v>
                </c:pt>
                <c:pt idx="5380">
                  <c:v>0.31704307369879153</c:v>
                </c:pt>
                <c:pt idx="5381">
                  <c:v>0.31686286851699302</c:v>
                </c:pt>
                <c:pt idx="5382">
                  <c:v>0.31677279395856511</c:v>
                </c:pt>
                <c:pt idx="5383">
                  <c:v>0.31659270086790509</c:v>
                </c:pt>
                <c:pt idx="5384">
                  <c:v>0.31659270086790509</c:v>
                </c:pt>
                <c:pt idx="5385">
                  <c:v>0.31632270118130801</c:v>
                </c:pt>
                <c:pt idx="5386">
                  <c:v>0.31623273857468837</c:v>
                </c:pt>
                <c:pt idx="5387">
                  <c:v>0.31623273857468837</c:v>
                </c:pt>
                <c:pt idx="5388">
                  <c:v>0.31605286924848786</c:v>
                </c:pt>
                <c:pt idx="5389">
                  <c:v>0.31605286924848786</c:v>
                </c:pt>
                <c:pt idx="5390">
                  <c:v>0.31596296251348027</c:v>
                </c:pt>
                <c:pt idx="5391">
                  <c:v>0.31587307438692458</c:v>
                </c:pt>
                <c:pt idx="5392">
                  <c:v>0.31578320486111949</c:v>
                </c:pt>
                <c:pt idx="5393">
                  <c:v>0.31578320486111949</c:v>
                </c:pt>
                <c:pt idx="5394">
                  <c:v>0.31560352158097954</c:v>
                </c:pt>
                <c:pt idx="5395">
                  <c:v>0.31524437789137605</c:v>
                </c:pt>
                <c:pt idx="5396">
                  <c:v>0.31524437789137605</c:v>
                </c:pt>
                <c:pt idx="5397">
                  <c:v>0.31479586552898536</c:v>
                </c:pt>
                <c:pt idx="5398">
                  <c:v>0.31452698027724074</c:v>
                </c:pt>
                <c:pt idx="5399">
                  <c:v>0.31434781588447563</c:v>
                </c:pt>
                <c:pt idx="5400">
                  <c:v>0.31425826139773638</c:v>
                </c:pt>
                <c:pt idx="5401">
                  <c:v>0.31425826139773638</c:v>
                </c:pt>
                <c:pt idx="5402">
                  <c:v>0.31425826139773638</c:v>
                </c:pt>
                <c:pt idx="5403">
                  <c:v>0.31407920780546461</c:v>
                </c:pt>
                <c:pt idx="5404">
                  <c:v>0.31363189652696383</c:v>
                </c:pt>
                <c:pt idx="5405">
                  <c:v>0.31354248953088826</c:v>
                </c:pt>
                <c:pt idx="5406">
                  <c:v>0.31354248953088826</c:v>
                </c:pt>
                <c:pt idx="5407">
                  <c:v>0.31345310093699374</c:v>
                </c:pt>
                <c:pt idx="5408">
                  <c:v>0.31345310093699374</c:v>
                </c:pt>
                <c:pt idx="5409">
                  <c:v>0.31327437892545784</c:v>
                </c:pt>
                <c:pt idx="5410">
                  <c:v>0.31318504549268306</c:v>
                </c:pt>
                <c:pt idx="5411">
                  <c:v>0.31309573043182259</c:v>
                </c:pt>
                <c:pt idx="5412">
                  <c:v>0.31309573043182259</c:v>
                </c:pt>
                <c:pt idx="5413">
                  <c:v>0.31309573043182259</c:v>
                </c:pt>
                <c:pt idx="5414">
                  <c:v>0.3130064337353215</c:v>
                </c:pt>
                <c:pt idx="5415">
                  <c:v>0.31291715539562931</c:v>
                </c:pt>
                <c:pt idx="5416">
                  <c:v>0.31291715539562931</c:v>
                </c:pt>
                <c:pt idx="5417">
                  <c:v>0.31282789540520034</c:v>
                </c:pt>
                <c:pt idx="5418">
                  <c:v>0.31282789540520034</c:v>
                </c:pt>
                <c:pt idx="5419">
                  <c:v>0.31264943044197263</c:v>
                </c:pt>
                <c:pt idx="5420">
                  <c:v>0.31256022545410567</c:v>
                </c:pt>
                <c:pt idx="5421">
                  <c:v>0.31256022545410567</c:v>
                </c:pt>
                <c:pt idx="5422">
                  <c:v>0.31256022545410567</c:v>
                </c:pt>
                <c:pt idx="5423">
                  <c:v>0.31229272037518102</c:v>
                </c:pt>
                <c:pt idx="5424">
                  <c:v>0.31229272037518102</c:v>
                </c:pt>
                <c:pt idx="5425">
                  <c:v>0.3122035886187054</c:v>
                </c:pt>
                <c:pt idx="5426">
                  <c:v>0.31211447515129448</c:v>
                </c:pt>
                <c:pt idx="5427">
                  <c:v>0.31193630305365572</c:v>
                </c:pt>
                <c:pt idx="5428">
                  <c:v>0.31184724440843364</c:v>
                </c:pt>
                <c:pt idx="5429">
                  <c:v>0.31184724440843364</c:v>
                </c:pt>
                <c:pt idx="5430">
                  <c:v>0.31175820402228821</c:v>
                </c:pt>
                <c:pt idx="5431">
                  <c:v>0.31166918188773374</c:v>
                </c:pt>
                <c:pt idx="5432">
                  <c:v>0.31140222491883018</c:v>
                </c:pt>
                <c:pt idx="5433">
                  <c:v>0.31140222491883018</c:v>
                </c:pt>
                <c:pt idx="5434">
                  <c:v>0.31140222491883018</c:v>
                </c:pt>
                <c:pt idx="5435">
                  <c:v>0.31131327571587647</c:v>
                </c:pt>
                <c:pt idx="5436">
                  <c:v>0.31113543194520815</c:v>
                </c:pt>
                <c:pt idx="5437">
                  <c:v>0.31113543194520815</c:v>
                </c:pt>
                <c:pt idx="5438">
                  <c:v>0.31113543194520815</c:v>
                </c:pt>
                <c:pt idx="5439">
                  <c:v>0.31104653736258209</c:v>
                </c:pt>
                <c:pt idx="5440">
                  <c:v>0.31077996273616443</c:v>
                </c:pt>
                <c:pt idx="5441">
                  <c:v>0.31077996273616443</c:v>
                </c:pt>
                <c:pt idx="5442">
                  <c:v>0.31060233717871766</c:v>
                </c:pt>
                <c:pt idx="5443">
                  <c:v>0.31051355163575212</c:v>
                </c:pt>
                <c:pt idx="5444">
                  <c:v>0.31042478424006176</c:v>
                </c:pt>
                <c:pt idx="5445">
                  <c:v>0.31024730386084337</c:v>
                </c:pt>
                <c:pt idx="5446">
                  <c:v>0.31006989598178186</c:v>
                </c:pt>
                <c:pt idx="5447">
                  <c:v>0.30998121921130467</c:v>
                </c:pt>
                <c:pt idx="5448">
                  <c:v>0.30980391997148632</c:v>
                </c:pt>
                <c:pt idx="5449">
                  <c:v>0.30971529748737037</c:v>
                </c:pt>
                <c:pt idx="5450">
                  <c:v>0.30962669308394086</c:v>
                </c:pt>
                <c:pt idx="5451">
                  <c:v>0.30953810675382171</c:v>
                </c:pt>
                <c:pt idx="5452">
                  <c:v>0.30953810675382171</c:v>
                </c:pt>
                <c:pt idx="5453">
                  <c:v>0.30944953848964135</c:v>
                </c:pt>
                <c:pt idx="5454">
                  <c:v>0.30944953848964135</c:v>
                </c:pt>
                <c:pt idx="5455">
                  <c:v>0.30936098828403269</c:v>
                </c:pt>
                <c:pt idx="5456">
                  <c:v>0.30936098828403269</c:v>
                </c:pt>
                <c:pt idx="5457">
                  <c:v>0.30936098828403269</c:v>
                </c:pt>
                <c:pt idx="5458">
                  <c:v>0.3091839420190845</c:v>
                </c:pt>
                <c:pt idx="5459">
                  <c:v>0.30909544594503335</c:v>
                </c:pt>
                <c:pt idx="5460">
                  <c:v>0.30891850787703151</c:v>
                </c:pt>
                <c:pt idx="5461">
                  <c:v>0.30883006586839612</c:v>
                </c:pt>
                <c:pt idx="5462">
                  <c:v>0.30883006586839612</c:v>
                </c:pt>
                <c:pt idx="5463">
                  <c:v>0.30856484785593791</c:v>
                </c:pt>
                <c:pt idx="5464">
                  <c:v>0.30829979170983846</c:v>
                </c:pt>
                <c:pt idx="5465">
                  <c:v>0.30821147559730161</c:v>
                </c:pt>
                <c:pt idx="5466">
                  <c:v>0.30812317744066869</c:v>
                </c:pt>
                <c:pt idx="5467">
                  <c:v>0.30803489723263966</c:v>
                </c:pt>
                <c:pt idx="5468">
                  <c:v>0.30794663496591923</c:v>
                </c:pt>
                <c:pt idx="5469">
                  <c:v>0.30785839063321624</c:v>
                </c:pt>
                <c:pt idx="5470">
                  <c:v>0.30750559249691561</c:v>
                </c:pt>
                <c:pt idx="5471">
                  <c:v>0.30750559249691561</c:v>
                </c:pt>
                <c:pt idx="5472">
                  <c:v>0.30741743772509089</c:v>
                </c:pt>
                <c:pt idx="5473">
                  <c:v>0.30724118184527582</c:v>
                </c:pt>
                <c:pt idx="5474">
                  <c:v>0.30715308072276998</c:v>
                </c:pt>
                <c:pt idx="5475">
                  <c:v>0.30697693207630594</c:v>
                </c:pt>
                <c:pt idx="5476">
                  <c:v>0.30671284299434448</c:v>
                </c:pt>
                <c:pt idx="5477">
                  <c:v>0.3064489144040865</c:v>
                </c:pt>
                <c:pt idx="5478">
                  <c:v>0.30636097383845179</c:v>
                </c:pt>
                <c:pt idx="5479">
                  <c:v>0.30636097383845179</c:v>
                </c:pt>
                <c:pt idx="5480">
                  <c:v>0.30618514611058323</c:v>
                </c:pt>
                <c:pt idx="5481">
                  <c:v>0.30609725893393941</c:v>
                </c:pt>
                <c:pt idx="5482">
                  <c:v>0.30609725893393941</c:v>
                </c:pt>
                <c:pt idx="5483">
                  <c:v>0.30600938953922319</c:v>
                </c:pt>
                <c:pt idx="5484">
                  <c:v>0.30600938953922319</c:v>
                </c:pt>
                <c:pt idx="5485">
                  <c:v>0.30592153791924059</c:v>
                </c:pt>
                <c:pt idx="5486">
                  <c:v>0.30548254618884374</c:v>
                </c:pt>
                <c:pt idx="5487">
                  <c:v>0.30521936398793847</c:v>
                </c:pt>
                <c:pt idx="5488">
                  <c:v>0.30513167201754393</c:v>
                </c:pt>
                <c:pt idx="5489">
                  <c:v>0.30486870229597418</c:v>
                </c:pt>
                <c:pt idx="5490">
                  <c:v>0.30478108109484908</c:v>
                </c:pt>
                <c:pt idx="5491">
                  <c:v>0.30478108109484908</c:v>
                </c:pt>
                <c:pt idx="5492">
                  <c:v>0.30469347756819737</c:v>
                </c:pt>
                <c:pt idx="5493">
                  <c:v>0.30460589170889008</c:v>
                </c:pt>
                <c:pt idx="5494">
                  <c:v>0.30460589170889008</c:v>
                </c:pt>
                <c:pt idx="5495">
                  <c:v>0.30451832350980257</c:v>
                </c:pt>
                <c:pt idx="5496">
                  <c:v>0.30443077296381443</c:v>
                </c:pt>
                <c:pt idx="5497">
                  <c:v>0.30399328478145449</c:v>
                </c:pt>
                <c:pt idx="5498">
                  <c:v>0.3038184128314762</c:v>
                </c:pt>
                <c:pt idx="5499">
                  <c:v>0.30373100325446717</c:v>
                </c:pt>
                <c:pt idx="5500">
                  <c:v>0.30364361126666789</c:v>
                </c:pt>
                <c:pt idx="5501">
                  <c:v>0.30364361126666789</c:v>
                </c:pt>
                <c:pt idx="5502">
                  <c:v>0.30338154076777502</c:v>
                </c:pt>
                <c:pt idx="5503">
                  <c:v>0.30329421906608278</c:v>
                </c:pt>
                <c:pt idx="5504">
                  <c:v>0.30329421906608278</c:v>
                </c:pt>
                <c:pt idx="5505">
                  <c:v>0.30311962831723771</c:v>
                </c:pt>
                <c:pt idx="5506">
                  <c:v>0.30303235925597688</c:v>
                </c:pt>
                <c:pt idx="5507">
                  <c:v>0.30303235925597688</c:v>
                </c:pt>
                <c:pt idx="5508">
                  <c:v>0.30294510772742556</c:v>
                </c:pt>
                <c:pt idx="5509">
                  <c:v>0.30294510772742556</c:v>
                </c:pt>
                <c:pt idx="5510">
                  <c:v>0.30285787372454048</c:v>
                </c:pt>
                <c:pt idx="5511">
                  <c:v>0.30277065724028246</c:v>
                </c:pt>
                <c:pt idx="5512">
                  <c:v>0.30259627679951234</c:v>
                </c:pt>
                <c:pt idx="5513">
                  <c:v>0.30242196634888679</c:v>
                </c:pt>
                <c:pt idx="5514">
                  <c:v>0.30233483735232547</c:v>
                </c:pt>
                <c:pt idx="5515">
                  <c:v>0.30216063178163699</c:v>
                </c:pt>
                <c:pt idx="5516">
                  <c:v>0.30189945437661009</c:v>
                </c:pt>
                <c:pt idx="5517">
                  <c:v>0.30155146198467103</c:v>
                </c:pt>
                <c:pt idx="5518">
                  <c:v>0.30155146198467103</c:v>
                </c:pt>
                <c:pt idx="5519">
                  <c:v>0.30137757029790213</c:v>
                </c:pt>
                <c:pt idx="5520">
                  <c:v>0.30111686324740977</c:v>
                </c:pt>
                <c:pt idx="5521">
                  <c:v>0.3010299956639812</c:v>
                </c:pt>
                <c:pt idx="5522">
                  <c:v>0.30068269897861771</c:v>
                </c:pt>
                <c:pt idx="5523">
                  <c:v>0.30068269897861771</c:v>
                </c:pt>
                <c:pt idx="5524">
                  <c:v>0.30059591818466258</c:v>
                </c:pt>
                <c:pt idx="5525">
                  <c:v>0.30059591818466258</c:v>
                </c:pt>
                <c:pt idx="5526">
                  <c:v>0.30050915472779555</c:v>
                </c:pt>
                <c:pt idx="5527">
                  <c:v>0.30050915472779555</c:v>
                </c:pt>
                <c:pt idx="5528">
                  <c:v>0.30042240860109082</c:v>
                </c:pt>
                <c:pt idx="5529">
                  <c:v>0.30033567979762671</c:v>
                </c:pt>
                <c:pt idx="5530">
                  <c:v>0.29990229538694624</c:v>
                </c:pt>
                <c:pt idx="5531">
                  <c:v>0.29964247217733991</c:v>
                </c:pt>
                <c:pt idx="5532">
                  <c:v>0.29964247217733991</c:v>
                </c:pt>
                <c:pt idx="5533">
                  <c:v>0.29946934302140826</c:v>
                </c:pt>
                <c:pt idx="5534">
                  <c:v>0.29938280431794306</c:v>
                </c:pt>
                <c:pt idx="5535">
                  <c:v>0.29920977862565312</c:v>
                </c:pt>
                <c:pt idx="5536">
                  <c:v>0.29903682184045072</c:v>
                </c:pt>
                <c:pt idx="5537">
                  <c:v>0.29895036927086033</c:v>
                </c:pt>
                <c:pt idx="5538">
                  <c:v>0.2987775157434428</c:v>
                </c:pt>
                <c:pt idx="5539">
                  <c:v>0.2987775157434428</c:v>
                </c:pt>
                <c:pt idx="5540">
                  <c:v>0.29869111477192473</c:v>
                </c:pt>
                <c:pt idx="5541">
                  <c:v>0.29851836437907286</c:v>
                </c:pt>
                <c:pt idx="5542">
                  <c:v>0.29843201494407262</c:v>
                </c:pt>
                <c:pt idx="5543">
                  <c:v>0.29825936756278748</c:v>
                </c:pt>
                <c:pt idx="5544">
                  <c:v>0.29800052511036323</c:v>
                </c:pt>
                <c:pt idx="5545">
                  <c:v>0.29791427856417496</c:v>
                </c:pt>
                <c:pt idx="5546">
                  <c:v>0.29782804914228878</c:v>
                </c:pt>
                <c:pt idx="5547">
                  <c:v>0.29765564164423131</c:v>
                </c:pt>
                <c:pt idx="5548">
                  <c:v>0.29756946355447472</c:v>
                </c:pt>
                <c:pt idx="5549">
                  <c:v>0.29756946355447472</c:v>
                </c:pt>
                <c:pt idx="5550">
                  <c:v>0.29739715865957289</c:v>
                </c:pt>
                <c:pt idx="5551">
                  <c:v>0.29739715865957289</c:v>
                </c:pt>
                <c:pt idx="5552">
                  <c:v>0.2973110318408666</c:v>
                </c:pt>
                <c:pt idx="5553">
                  <c:v>0.29713882942707071</c:v>
                </c:pt>
                <c:pt idx="5554">
                  <c:v>0.29662263148765045</c:v>
                </c:pt>
                <c:pt idx="5555">
                  <c:v>0.29653665811670687</c:v>
                </c:pt>
                <c:pt idx="5556">
                  <c:v>0.29645070176176952</c:v>
                </c:pt>
                <c:pt idx="5557">
                  <c:v>0.2963647624161041</c:v>
                </c:pt>
                <c:pt idx="5558">
                  <c:v>0.29627884007298017</c:v>
                </c:pt>
                <c:pt idx="5559">
                  <c:v>0.29619293472567138</c:v>
                </c:pt>
                <c:pt idx="5560">
                  <c:v>0.29610704636745544</c:v>
                </c:pt>
                <c:pt idx="5561">
                  <c:v>0.29610704636745544</c:v>
                </c:pt>
                <c:pt idx="5562">
                  <c:v>0.29610704636745544</c:v>
                </c:pt>
                <c:pt idx="5563">
                  <c:v>0.29602117499161401</c:v>
                </c:pt>
                <c:pt idx="5564">
                  <c:v>0.29567785917776457</c:v>
                </c:pt>
                <c:pt idx="5565">
                  <c:v>0.29559207261315906</c:v>
                </c:pt>
                <c:pt idx="5566">
                  <c:v>0.29542055030370079</c:v>
                </c:pt>
                <c:pt idx="5567">
                  <c:v>0.29542055030370079</c:v>
                </c:pt>
                <c:pt idx="5568">
                  <c:v>0.29524909570932889</c:v>
                </c:pt>
                <c:pt idx="5569">
                  <c:v>0.29482075512632372</c:v>
                </c:pt>
                <c:pt idx="5570">
                  <c:v>0.29482075512632372</c:v>
                </c:pt>
                <c:pt idx="5571">
                  <c:v>0.2945639534147495</c:v>
                </c:pt>
                <c:pt idx="5572">
                  <c:v>0.29422178717140229</c:v>
                </c:pt>
                <c:pt idx="5573">
                  <c:v>0.29387989029729644</c:v>
                </c:pt>
                <c:pt idx="5574">
                  <c:v>0.29387989029729644</c:v>
                </c:pt>
                <c:pt idx="5575">
                  <c:v>0.29370904274123666</c:v>
                </c:pt>
                <c:pt idx="5576">
                  <c:v>0.29345289735964253</c:v>
                </c:pt>
                <c:pt idx="5577">
                  <c:v>0.29336754912670532</c:v>
                </c:pt>
                <c:pt idx="5578">
                  <c:v>0.29336754912670532</c:v>
                </c:pt>
                <c:pt idx="5579">
                  <c:v>0.29319690296266177</c:v>
                </c:pt>
                <c:pt idx="5580">
                  <c:v>0.29302632382382182</c:v>
                </c:pt>
                <c:pt idx="5581">
                  <c:v>0.29294105937240372</c:v>
                </c:pt>
                <c:pt idx="5582">
                  <c:v>0.29294105937240372</c:v>
                </c:pt>
                <c:pt idx="5583">
                  <c:v>0.29285581165755487</c:v>
                </c:pt>
                <c:pt idx="5584">
                  <c:v>0.29260016886675128</c:v>
                </c:pt>
                <c:pt idx="5585">
                  <c:v>0.29242982390206362</c:v>
                </c:pt>
                <c:pt idx="5586">
                  <c:v>0.29217443166776857</c:v>
                </c:pt>
                <c:pt idx="5587">
                  <c:v>0.2920893342868941</c:v>
                </c:pt>
                <c:pt idx="5588">
                  <c:v>0.29174911140862231</c:v>
                </c:pt>
                <c:pt idx="5589">
                  <c:v>0.29140915484965624</c:v>
                </c:pt>
                <c:pt idx="5590">
                  <c:v>0.29132420727346303</c:v>
                </c:pt>
                <c:pt idx="5591">
                  <c:v>0.29115436195182109</c:v>
                </c:pt>
                <c:pt idx="5592">
                  <c:v>0.29098458302788266</c:v>
                </c:pt>
                <c:pt idx="5593">
                  <c:v>0.29056042586758912</c:v>
                </c:pt>
                <c:pt idx="5594">
                  <c:v>0.29030613027220814</c:v>
                </c:pt>
                <c:pt idx="5595">
                  <c:v>0.29030613027220814</c:v>
                </c:pt>
                <c:pt idx="5596">
                  <c:v>0.29013668255960068</c:v>
                </c:pt>
                <c:pt idx="5597">
                  <c:v>0.29005198348923894</c:v>
                </c:pt>
                <c:pt idx="5598">
                  <c:v>0.29005198348923894</c:v>
                </c:pt>
                <c:pt idx="5599">
                  <c:v>0.28988263488818372</c:v>
                </c:pt>
                <c:pt idx="5600">
                  <c:v>0.28979798534461521</c:v>
                </c:pt>
                <c:pt idx="5601">
                  <c:v>0.28971335229710909</c:v>
                </c:pt>
                <c:pt idx="5602">
                  <c:v>0.28937498493920316</c:v>
                </c:pt>
                <c:pt idx="5603">
                  <c:v>0.28912138231482704</c:v>
                </c:pt>
                <c:pt idx="5604">
                  <c:v>0.28912138231482704</c:v>
                </c:pt>
                <c:pt idx="5605">
                  <c:v>0.28895239613296608</c:v>
                </c:pt>
                <c:pt idx="5606">
                  <c:v>0.28878347567890994</c:v>
                </c:pt>
                <c:pt idx="5607">
                  <c:v>0.28878347567890994</c:v>
                </c:pt>
                <c:pt idx="5608">
                  <c:v>0.28869904008383435</c:v>
                </c:pt>
                <c:pt idx="5609">
                  <c:v>0.28861462090154832</c:v>
                </c:pt>
                <c:pt idx="5610">
                  <c:v>0.28861462090154832</c:v>
                </c:pt>
                <c:pt idx="5611">
                  <c:v>0.28861462090154832</c:v>
                </c:pt>
                <c:pt idx="5612">
                  <c:v>0.28836146176765087</c:v>
                </c:pt>
                <c:pt idx="5613">
                  <c:v>0.28827710817276531</c:v>
                </c:pt>
                <c:pt idx="5614">
                  <c:v>0.28819277095880896</c:v>
                </c:pt>
                <c:pt idx="5615">
                  <c:v>0.2880241456482443</c:v>
                </c:pt>
                <c:pt idx="5616">
                  <c:v>0.28785558578511411</c:v>
                </c:pt>
                <c:pt idx="5617">
                  <c:v>0.2876028685932851</c:v>
                </c:pt>
                <c:pt idx="5618">
                  <c:v>0.28718199979214992</c:v>
                </c:pt>
                <c:pt idx="5619">
                  <c:v>0.28701376640561732</c:v>
                </c:pt>
                <c:pt idx="5620">
                  <c:v>0.28692967414436066</c:v>
                </c:pt>
                <c:pt idx="5621">
                  <c:v>0.28676153845433822</c:v>
                </c:pt>
                <c:pt idx="5622">
                  <c:v>0.2865094569060575</c:v>
                </c:pt>
                <c:pt idx="5623">
                  <c:v>0.28642546222793025</c:v>
                </c:pt>
                <c:pt idx="5624">
                  <c:v>0.28642546222793025</c:v>
                </c:pt>
                <c:pt idx="5625">
                  <c:v>0.28642546222793025</c:v>
                </c:pt>
                <c:pt idx="5626">
                  <c:v>0.28617357561947543</c:v>
                </c:pt>
                <c:pt idx="5627">
                  <c:v>0.28617357561947543</c:v>
                </c:pt>
                <c:pt idx="5628">
                  <c:v>0.28617357561947543</c:v>
                </c:pt>
                <c:pt idx="5629">
                  <c:v>0.285921835018144</c:v>
                </c:pt>
                <c:pt idx="5630">
                  <c:v>0.28583795390114675</c:v>
                </c:pt>
                <c:pt idx="5631">
                  <c:v>0.28575408898210597</c:v>
                </c:pt>
                <c:pt idx="5632">
                  <c:v>0.28575408898210597</c:v>
                </c:pt>
                <c:pt idx="5633">
                  <c:v>0.28567024025476695</c:v>
                </c:pt>
                <c:pt idx="5634">
                  <c:v>0.2855864077128788</c:v>
                </c:pt>
                <c:pt idx="5635">
                  <c:v>0.2855864077128788</c:v>
                </c:pt>
                <c:pt idx="5636">
                  <c:v>0.28525123927494028</c:v>
                </c:pt>
                <c:pt idx="5637">
                  <c:v>0.28525123927494028</c:v>
                </c:pt>
                <c:pt idx="5638">
                  <c:v>0.28516748756666738</c:v>
                </c:pt>
                <c:pt idx="5639">
                  <c:v>0.28516748756666738</c:v>
                </c:pt>
                <c:pt idx="5640">
                  <c:v>0.28474897112115072</c:v>
                </c:pt>
                <c:pt idx="5641">
                  <c:v>0.28474897112115072</c:v>
                </c:pt>
                <c:pt idx="5642">
                  <c:v>0.28458167740494372</c:v>
                </c:pt>
                <c:pt idx="5643">
                  <c:v>0.28458167740494372</c:v>
                </c:pt>
                <c:pt idx="5644">
                  <c:v>0.28458167740494372</c:v>
                </c:pt>
                <c:pt idx="5645">
                  <c:v>0.28449805470671613</c:v>
                </c:pt>
                <c:pt idx="5646">
                  <c:v>0.28408018256642054</c:v>
                </c:pt>
                <c:pt idx="5647">
                  <c:v>0.28357926615344509</c:v>
                </c:pt>
                <c:pt idx="5648">
                  <c:v>0.28349583622678309</c:v>
                </c:pt>
                <c:pt idx="5649">
                  <c:v>0.28291227507298095</c:v>
                </c:pt>
                <c:pt idx="5650">
                  <c:v>0.28274568723745036</c:v>
                </c:pt>
                <c:pt idx="5651">
                  <c:v>0.28257916327762506</c:v>
                </c:pt>
                <c:pt idx="5652">
                  <c:v>0.2818305946086932</c:v>
                </c:pt>
                <c:pt idx="5653">
                  <c:v>0.2818305946086932</c:v>
                </c:pt>
                <c:pt idx="5654">
                  <c:v>0.28166442109149326</c:v>
                </c:pt>
                <c:pt idx="5655">
                  <c:v>0.28141527997256399</c:v>
                </c:pt>
                <c:pt idx="5656">
                  <c:v>0.28124926526033478</c:v>
                </c:pt>
                <c:pt idx="5657">
                  <c:v>0.28124926526033478</c:v>
                </c:pt>
                <c:pt idx="5658">
                  <c:v>0.28108331398513892</c:v>
                </c:pt>
                <c:pt idx="5659">
                  <c:v>0.28100036212128182</c:v>
                </c:pt>
                <c:pt idx="5660">
                  <c:v>0.28075160155205375</c:v>
                </c:pt>
                <c:pt idx="5661">
                  <c:v>0.28066871301627333</c:v>
                </c:pt>
                <c:pt idx="5662">
                  <c:v>0.28066871301627333</c:v>
                </c:pt>
                <c:pt idx="5663">
                  <c:v>0.28050298338941837</c:v>
                </c:pt>
                <c:pt idx="5664">
                  <c:v>0.28025450747042335</c:v>
                </c:pt>
                <c:pt idx="5665">
                  <c:v>0.2801717137456653</c:v>
                </c:pt>
                <c:pt idx="5666">
                  <c:v>0.27984069659404309</c:v>
                </c:pt>
                <c:pt idx="5667">
                  <c:v>0.27975798171294303</c:v>
                </c:pt>
                <c:pt idx="5668">
                  <c:v>0.27942727963573899</c:v>
                </c:pt>
                <c:pt idx="5669">
                  <c:v>0.27942727963573899</c:v>
                </c:pt>
                <c:pt idx="5670">
                  <c:v>0.27942727963573899</c:v>
                </c:pt>
                <c:pt idx="5671">
                  <c:v>0.27926202298157482</c:v>
                </c:pt>
                <c:pt idx="5672">
                  <c:v>0.27893169820284092</c:v>
                </c:pt>
                <c:pt idx="5673">
                  <c:v>0.27851914522995069</c:v>
                </c:pt>
                <c:pt idx="5674">
                  <c:v>0.27810698378504256</c:v>
                </c:pt>
                <c:pt idx="5675">
                  <c:v>0.27785987454258448</c:v>
                </c:pt>
                <c:pt idx="5676">
                  <c:v>0.27785987454258448</c:v>
                </c:pt>
                <c:pt idx="5677">
                  <c:v>0.27777753603026978</c:v>
                </c:pt>
                <c:pt idx="5678">
                  <c:v>0.27777753603026978</c:v>
                </c:pt>
                <c:pt idx="5679">
                  <c:v>0.27769521312567236</c:v>
                </c:pt>
                <c:pt idx="5680">
                  <c:v>0.27736607746618774</c:v>
                </c:pt>
                <c:pt idx="5681">
                  <c:v>0.27679068959488862</c:v>
                </c:pt>
                <c:pt idx="5682">
                  <c:v>0.27662643298101552</c:v>
                </c:pt>
                <c:pt idx="5683">
                  <c:v>0.27654432796481421</c:v>
                </c:pt>
                <c:pt idx="5684">
                  <c:v>0.27646223846794316</c:v>
                </c:pt>
                <c:pt idx="5685">
                  <c:v>0.27629810600873217</c:v>
                </c:pt>
                <c:pt idx="5686">
                  <c:v>0.27621606303467061</c:v>
                </c:pt>
                <c:pt idx="5687">
                  <c:v>0.27597002706440232</c:v>
                </c:pt>
                <c:pt idx="5688">
                  <c:v>0.27556027660292537</c:v>
                </c:pt>
                <c:pt idx="5689">
                  <c:v>0.27547837288143734</c:v>
                </c:pt>
                <c:pt idx="5690">
                  <c:v>0.27547837288143734</c:v>
                </c:pt>
                <c:pt idx="5691">
                  <c:v>0.27531461176264055</c:v>
                </c:pt>
                <c:pt idx="5692">
                  <c:v>0.27506908580760203</c:v>
                </c:pt>
                <c:pt idx="5693">
                  <c:v>0.2749054789185309</c:v>
                </c:pt>
                <c:pt idx="5694">
                  <c:v>0.27482369858086281</c:v>
                </c:pt>
                <c:pt idx="5695">
                  <c:v>0.2747419336400389</c:v>
                </c:pt>
                <c:pt idx="5696">
                  <c:v>0.27457844992574132</c:v>
                </c:pt>
                <c:pt idx="5697">
                  <c:v>0.27449673114068446</c:v>
                </c:pt>
                <c:pt idx="5698">
                  <c:v>0.27449673114068446</c:v>
                </c:pt>
                <c:pt idx="5699">
                  <c:v>0.27441502772930565</c:v>
                </c:pt>
                <c:pt idx="5700">
                  <c:v>0.27408836770495182</c:v>
                </c:pt>
                <c:pt idx="5701">
                  <c:v>0.27400674107527756</c:v>
                </c:pt>
                <c:pt idx="5702">
                  <c:v>0.27392512978462996</c:v>
                </c:pt>
                <c:pt idx="5703">
                  <c:v>0.27368038788922466</c:v>
                </c:pt>
                <c:pt idx="5704">
                  <c:v>0.27351730321517037</c:v>
                </c:pt>
                <c:pt idx="5705">
                  <c:v>0.27351730321517037</c:v>
                </c:pt>
                <c:pt idx="5706">
                  <c:v>0.27351730321517037</c:v>
                </c:pt>
                <c:pt idx="5707">
                  <c:v>0.2734357838377553</c:v>
                </c:pt>
                <c:pt idx="5708">
                  <c:v>0.2734357838377553</c:v>
                </c:pt>
                <c:pt idx="5709">
                  <c:v>0.273191317475036</c:v>
                </c:pt>
                <c:pt idx="5710">
                  <c:v>0.273191317475036</c:v>
                </c:pt>
                <c:pt idx="5711">
                  <c:v>0.27310985925817838</c:v>
                </c:pt>
                <c:pt idx="5712">
                  <c:v>0.27310985925817838</c:v>
                </c:pt>
                <c:pt idx="5713">
                  <c:v>0.2729469886461427</c:v>
                </c:pt>
                <c:pt idx="5714">
                  <c:v>0.2729469886461427</c:v>
                </c:pt>
                <c:pt idx="5715">
                  <c:v>0.27254007914209111</c:v>
                </c:pt>
                <c:pt idx="5716">
                  <c:v>0.27245874297144357</c:v>
                </c:pt>
                <c:pt idx="5717">
                  <c:v>0.27237742203086268</c:v>
                </c:pt>
                <c:pt idx="5718">
                  <c:v>0.27221482581709405</c:v>
                </c:pt>
                <c:pt idx="5719">
                  <c:v>0.27221482581709405</c:v>
                </c:pt>
                <c:pt idx="5720">
                  <c:v>0.27213355053251076</c:v>
                </c:pt>
                <c:pt idx="5721">
                  <c:v>0.27205229045520318</c:v>
                </c:pt>
                <c:pt idx="5722">
                  <c:v>0.27205229045520318</c:v>
                </c:pt>
                <c:pt idx="5723">
                  <c:v>0.2719710455794816</c:v>
                </c:pt>
                <c:pt idx="5724">
                  <c:v>0.27172740210498292</c:v>
                </c:pt>
                <c:pt idx="5725">
                  <c:v>0.27172740210498292</c:v>
                </c:pt>
                <c:pt idx="5726">
                  <c:v>0.27156504902574519</c:v>
                </c:pt>
                <c:pt idx="5727">
                  <c:v>0.27140275661656837</c:v>
                </c:pt>
                <c:pt idx="5728">
                  <c:v>0.27140275661656837</c:v>
                </c:pt>
                <c:pt idx="5729">
                  <c:v>0.27132163314908619</c:v>
                </c:pt>
                <c:pt idx="5730">
                  <c:v>0.27124052483212557</c:v>
                </c:pt>
                <c:pt idx="5731">
                  <c:v>0.27115943166002865</c:v>
                </c:pt>
                <c:pt idx="5732">
                  <c:v>0.27091624295638811</c:v>
                </c:pt>
                <c:pt idx="5733">
                  <c:v>0.27083521030722996</c:v>
                </c:pt>
                <c:pt idx="5734">
                  <c:v>0.27075419277469331</c:v>
                </c:pt>
                <c:pt idx="5735">
                  <c:v>0.27075419277469331</c:v>
                </c:pt>
                <c:pt idx="5736">
                  <c:v>0.27067319035313925</c:v>
                </c:pt>
                <c:pt idx="5737">
                  <c:v>0.27051123082043871</c:v>
                </c:pt>
                <c:pt idx="5738">
                  <c:v>0.27026840471296459</c:v>
                </c:pt>
                <c:pt idx="5739">
                  <c:v>0.27026840471296459</c:v>
                </c:pt>
                <c:pt idx="5740">
                  <c:v>0.27018749283906429</c:v>
                </c:pt>
                <c:pt idx="5741">
                  <c:v>0.27010659603676218</c:v>
                </c:pt>
                <c:pt idx="5742">
                  <c:v>0.27010659603676218</c:v>
                </c:pt>
                <c:pt idx="5743">
                  <c:v>0.26986399600332223</c:v>
                </c:pt>
                <c:pt idx="5744">
                  <c:v>0.26986399600332223</c:v>
                </c:pt>
                <c:pt idx="5745">
                  <c:v>0.26986399600332223</c:v>
                </c:pt>
                <c:pt idx="5746">
                  <c:v>0.26970233790285036</c:v>
                </c:pt>
                <c:pt idx="5747">
                  <c:v>0.26937920211271726</c:v>
                </c:pt>
                <c:pt idx="5748">
                  <c:v>0.26937920211271726</c:v>
                </c:pt>
                <c:pt idx="5749">
                  <c:v>0.26929845571815469</c:v>
                </c:pt>
                <c:pt idx="5750">
                  <c:v>0.26929845571815469</c:v>
                </c:pt>
                <c:pt idx="5751">
                  <c:v>0.2692177243336108</c:v>
                </c:pt>
                <c:pt idx="5752">
                  <c:v>0.26905630657226426</c:v>
                </c:pt>
                <c:pt idx="5753">
                  <c:v>0.26905630657226426</c:v>
                </c:pt>
                <c:pt idx="5754">
                  <c:v>0.2686530244540451</c:v>
                </c:pt>
                <c:pt idx="5755">
                  <c:v>0.26833066817136375</c:v>
                </c:pt>
                <c:pt idx="5756">
                  <c:v>0.26825011647273661</c:v>
                </c:pt>
                <c:pt idx="5757">
                  <c:v>0.26825011647273661</c:v>
                </c:pt>
                <c:pt idx="5758">
                  <c:v>0.26808905788312759</c:v>
                </c:pt>
                <c:pt idx="5759">
                  <c:v>0.26800855098107051</c:v>
                </c:pt>
                <c:pt idx="5760">
                  <c:v>0.26800855098107051</c:v>
                </c:pt>
                <c:pt idx="5761">
                  <c:v>0.26792805900013339</c:v>
                </c:pt>
                <c:pt idx="5762">
                  <c:v>0.26776711977950224</c:v>
                </c:pt>
                <c:pt idx="5763">
                  <c:v>0.26768667252875744</c:v>
                </c:pt>
                <c:pt idx="5764">
                  <c:v>0.26768667252875744</c:v>
                </c:pt>
                <c:pt idx="5765">
                  <c:v>0.26760624017703144</c:v>
                </c:pt>
                <c:pt idx="5766">
                  <c:v>0.26744542014856787</c:v>
                </c:pt>
                <c:pt idx="5767">
                  <c:v>0.26736503246080423</c:v>
                </c:pt>
                <c:pt idx="5768">
                  <c:v>0.26736503246080423</c:v>
                </c:pt>
                <c:pt idx="5769">
                  <c:v>0.26728465965000703</c:v>
                </c:pt>
                <c:pt idx="5770">
                  <c:v>0.26712395863729343</c:v>
                </c:pt>
                <c:pt idx="5771">
                  <c:v>0.2670436304243754</c:v>
                </c:pt>
                <c:pt idx="5772">
                  <c:v>0.26696331706642051</c:v>
                </c:pt>
                <c:pt idx="5773">
                  <c:v>0.26680273489343054</c:v>
                </c:pt>
                <c:pt idx="5774">
                  <c:v>0.26672246606741823</c:v>
                </c:pt>
                <c:pt idx="5775">
                  <c:v>0.26664221207441463</c:v>
                </c:pt>
                <c:pt idx="5776">
                  <c:v>0.26664221207441463</c:v>
                </c:pt>
                <c:pt idx="5777">
                  <c:v>0.26640153903866087</c:v>
                </c:pt>
                <c:pt idx="5778">
                  <c:v>0.2663213443229121</c:v>
                </c:pt>
                <c:pt idx="5779">
                  <c:v>0.2663213443229121</c:v>
                </c:pt>
                <c:pt idx="5780">
                  <c:v>0.26624116441279733</c:v>
                </c:pt>
                <c:pt idx="5781">
                  <c:v>0.26608084898760909</c:v>
                </c:pt>
                <c:pt idx="5782">
                  <c:v>0.26608084898760909</c:v>
                </c:pt>
                <c:pt idx="5783">
                  <c:v>0.26608084898760909</c:v>
                </c:pt>
                <c:pt idx="5784">
                  <c:v>0.26600071346161303</c:v>
                </c:pt>
                <c:pt idx="5785">
                  <c:v>0.26592059271940571</c:v>
                </c:pt>
                <c:pt idx="5786">
                  <c:v>0.26576039556454495</c:v>
                </c:pt>
                <c:pt idx="5787">
                  <c:v>0.26568031914099305</c:v>
                </c:pt>
                <c:pt idx="5788">
                  <c:v>0.26560025747943289</c:v>
                </c:pt>
                <c:pt idx="5789">
                  <c:v>0.26560025747943289</c:v>
                </c:pt>
                <c:pt idx="5790">
                  <c:v>0.26544017842052386</c:v>
                </c:pt>
                <c:pt idx="5791">
                  <c:v>0.26528015834432012</c:v>
                </c:pt>
                <c:pt idx="5792">
                  <c:v>0.26512019720737245</c:v>
                </c:pt>
                <c:pt idx="5793">
                  <c:v>0.26504023872755472</c:v>
                </c:pt>
                <c:pt idx="5794">
                  <c:v>0.26504023872755472</c:v>
                </c:pt>
                <c:pt idx="5795">
                  <c:v>0.26480045157768667</c:v>
                </c:pt>
                <c:pt idx="5796">
                  <c:v>0.26432127409409545</c:v>
                </c:pt>
                <c:pt idx="5797">
                  <c:v>0.26416166568292621</c:v>
                </c:pt>
                <c:pt idx="5798">
                  <c:v>0.26408188346870293</c:v>
                </c:pt>
                <c:pt idx="5799">
                  <c:v>0.26400211590820627</c:v>
                </c:pt>
                <c:pt idx="5800">
                  <c:v>0.26400211590820627</c:v>
                </c:pt>
                <c:pt idx="5801">
                  <c:v>0.26392236299605426</c:v>
                </c:pt>
                <c:pt idx="5802">
                  <c:v>0.26376290109527128</c:v>
                </c:pt>
                <c:pt idx="5803">
                  <c:v>0.26376290109527128</c:v>
                </c:pt>
                <c:pt idx="5804">
                  <c:v>0.26368319209589114</c:v>
                </c:pt>
                <c:pt idx="5805">
                  <c:v>0.2636034977233575</c:v>
                </c:pt>
                <c:pt idx="5806">
                  <c:v>0.26328486639438892</c:v>
                </c:pt>
                <c:pt idx="5807">
                  <c:v>0.2632052450756393</c:v>
                </c:pt>
                <c:pt idx="5808">
                  <c:v>0.2632052450756393</c:v>
                </c:pt>
                <c:pt idx="5809">
                  <c:v>0.26312563835157754</c:v>
                </c:pt>
                <c:pt idx="5810">
                  <c:v>0.26288690569403872</c:v>
                </c:pt>
                <c:pt idx="5811">
                  <c:v>0.26288690569403872</c:v>
                </c:pt>
                <c:pt idx="5812">
                  <c:v>0.26272782346445661</c:v>
                </c:pt>
                <c:pt idx="5813">
                  <c:v>0.26272782346445661</c:v>
                </c:pt>
                <c:pt idx="5814">
                  <c:v>0.26256879948541756</c:v>
                </c:pt>
                <c:pt idx="5815">
                  <c:v>0.26225092610844286</c:v>
                </c:pt>
                <c:pt idx="5816">
                  <c:v>0.26225092610844286</c:v>
                </c:pt>
                <c:pt idx="5817">
                  <c:v>0.26217149410421536</c:v>
                </c:pt>
                <c:pt idx="5818">
                  <c:v>0.26193328522253073</c:v>
                </c:pt>
                <c:pt idx="5819">
                  <c:v>0.26193328522253073</c:v>
                </c:pt>
                <c:pt idx="5820">
                  <c:v>0.26193328522253073</c:v>
                </c:pt>
                <c:pt idx="5821">
                  <c:v>0.26177455185749493</c:v>
                </c:pt>
                <c:pt idx="5822">
                  <c:v>0.26177455185749493</c:v>
                </c:pt>
                <c:pt idx="5823">
                  <c:v>0.26169520692589515</c:v>
                </c:pt>
                <c:pt idx="5824">
                  <c:v>0.26169520692589515</c:v>
                </c:pt>
                <c:pt idx="5825">
                  <c:v>0.26153656053804764</c:v>
                </c:pt>
                <c:pt idx="5826">
                  <c:v>0.26145725907121481</c:v>
                </c:pt>
                <c:pt idx="5827">
                  <c:v>0.26137797208205749</c:v>
                </c:pt>
                <c:pt idx="5828">
                  <c:v>0.26129869956529017</c:v>
                </c:pt>
                <c:pt idx="5829">
                  <c:v>0.26129869956529017</c:v>
                </c:pt>
                <c:pt idx="5830">
                  <c:v>0.26129869956529017</c:v>
                </c:pt>
                <c:pt idx="5831">
                  <c:v>0.26098175411651908</c:v>
                </c:pt>
                <c:pt idx="5832">
                  <c:v>0.26082336808927009</c:v>
                </c:pt>
                <c:pt idx="5833">
                  <c:v>0.26082336808927009</c:v>
                </c:pt>
                <c:pt idx="5834">
                  <c:v>0.26074419673148941</c:v>
                </c:pt>
                <c:pt idx="5835">
                  <c:v>0.260506769218385</c:v>
                </c:pt>
                <c:pt idx="5836">
                  <c:v>0.260506769218385</c:v>
                </c:pt>
                <c:pt idx="5837">
                  <c:v>0.26026947143528251</c:v>
                </c:pt>
                <c:pt idx="5838">
                  <c:v>0.2601904009786411</c:v>
                </c:pt>
                <c:pt idx="5839">
                  <c:v>0.2601113449154569</c:v>
                </c:pt>
                <c:pt idx="5840">
                  <c:v>0.25995327594850598</c:v>
                </c:pt>
                <c:pt idx="5841">
                  <c:v>0.25979526449255036</c:v>
                </c:pt>
                <c:pt idx="5842">
                  <c:v>0.25971628031812083</c:v>
                </c:pt>
                <c:pt idx="5843">
                  <c:v>0.25947941394633528</c:v>
                </c:pt>
                <c:pt idx="5844">
                  <c:v>0.25947941394633528</c:v>
                </c:pt>
                <c:pt idx="5845">
                  <c:v>0.25940048718884345</c:v>
                </c:pt>
                <c:pt idx="5846">
                  <c:v>0.25940048718884345</c:v>
                </c:pt>
                <c:pt idx="5847">
                  <c:v>0.25932157477254508</c:v>
                </c:pt>
                <c:pt idx="5848">
                  <c:v>0.25908492351871748</c:v>
                </c:pt>
                <c:pt idx="5849">
                  <c:v>0.25900606841511398</c:v>
                </c:pt>
                <c:pt idx="5850">
                  <c:v>0.25876958897452923</c:v>
                </c:pt>
                <c:pt idx="5851">
                  <c:v>0.25876958897452923</c:v>
                </c:pt>
                <c:pt idx="5852">
                  <c:v>0.25869079110043058</c:v>
                </c:pt>
                <c:pt idx="5853">
                  <c:v>0.25869079110043058</c:v>
                </c:pt>
                <c:pt idx="5854">
                  <c:v>0.25845448322379061</c:v>
                </c:pt>
                <c:pt idx="5855">
                  <c:v>0.25821830385683336</c:v>
                </c:pt>
                <c:pt idx="5856">
                  <c:v>0.2581396059347365</c:v>
                </c:pt>
                <c:pt idx="5857">
                  <c:v>0.2579822528598617</c:v>
                </c:pt>
                <c:pt idx="5858">
                  <c:v>0.2579822528598617</c:v>
                </c:pt>
                <c:pt idx="5859">
                  <c:v>0.2579822528598617</c:v>
                </c:pt>
                <c:pt idx="5860">
                  <c:v>0.25782495677632283</c:v>
                </c:pt>
                <c:pt idx="5861">
                  <c:v>0.25766771764285168</c:v>
                </c:pt>
                <c:pt idx="5862">
                  <c:v>0.25758911941950746</c:v>
                </c:pt>
                <c:pt idx="5863">
                  <c:v>0.25758911941950746</c:v>
                </c:pt>
                <c:pt idx="5864">
                  <c:v>0.25743196563385806</c:v>
                </c:pt>
                <c:pt idx="5865">
                  <c:v>0.25727486869530169</c:v>
                </c:pt>
                <c:pt idx="5866">
                  <c:v>0.25703932978584754</c:v>
                </c:pt>
                <c:pt idx="5867">
                  <c:v>0.25696084519506684</c:v>
                </c:pt>
                <c:pt idx="5868">
                  <c:v>0.25672547648806665</c:v>
                </c:pt>
                <c:pt idx="5869">
                  <c:v>0.25664704859044435</c:v>
                </c:pt>
                <c:pt idx="5870">
                  <c:v>0.25656863485331644</c:v>
                </c:pt>
                <c:pt idx="5871">
                  <c:v>0.25656863485331644</c:v>
                </c:pt>
                <c:pt idx="5872">
                  <c:v>0.25649023527157022</c:v>
                </c:pt>
                <c:pt idx="5873">
                  <c:v>0.25641184984009613</c:v>
                </c:pt>
                <c:pt idx="5874">
                  <c:v>0.25609844951482114</c:v>
                </c:pt>
                <c:pt idx="5875">
                  <c:v>0.25602013475815716</c:v>
                </c:pt>
                <c:pt idx="5876">
                  <c:v>0.25578527518583422</c:v>
                </c:pt>
                <c:pt idx="5877">
                  <c:v>0.25562877266813933</c:v>
                </c:pt>
                <c:pt idx="5878">
                  <c:v>0.25461287867999122</c:v>
                </c:pt>
                <c:pt idx="5879">
                  <c:v>0.2545348313292729</c:v>
                </c:pt>
                <c:pt idx="5880">
                  <c:v>0.25445679800197585</c:v>
                </c:pt>
                <c:pt idx="5881">
                  <c:v>0.25437877869306158</c:v>
                </c:pt>
                <c:pt idx="5882">
                  <c:v>0.25430077339749435</c:v>
                </c:pt>
                <c:pt idx="5883">
                  <c:v>0.25414480482627105</c:v>
                </c:pt>
                <c:pt idx="5884">
                  <c:v>0.25398889224807408</c:v>
                </c:pt>
                <c:pt idx="5885">
                  <c:v>0.25398889224807408</c:v>
                </c:pt>
                <c:pt idx="5886">
                  <c:v>0.25375512827980173</c:v>
                </c:pt>
                <c:pt idx="5887">
                  <c:v>0.25359935550843898</c:v>
                </c:pt>
                <c:pt idx="5888">
                  <c:v>0.25359935550843898</c:v>
                </c:pt>
                <c:pt idx="5889">
                  <c:v>0.25359935550843898</c:v>
                </c:pt>
                <c:pt idx="5890">
                  <c:v>0.25344363858963087</c:v>
                </c:pt>
                <c:pt idx="5891">
                  <c:v>0.25344363858963087</c:v>
                </c:pt>
                <c:pt idx="5892">
                  <c:v>0.25336580106242124</c:v>
                </c:pt>
                <c:pt idx="5893">
                  <c:v>0.25336580106242124</c:v>
                </c:pt>
                <c:pt idx="5894">
                  <c:v>0.25328797748333953</c:v>
                </c:pt>
                <c:pt idx="5895">
                  <c:v>0.25297682254837212</c:v>
                </c:pt>
                <c:pt idx="5896">
                  <c:v>0.25289906863501377</c:v>
                </c:pt>
                <c:pt idx="5897">
                  <c:v>0.25282132863983559</c:v>
                </c:pt>
                <c:pt idx="5898">
                  <c:v>0.25274360255785572</c:v>
                </c:pt>
                <c:pt idx="5899">
                  <c:v>0.25266589038409498</c:v>
                </c:pt>
                <c:pt idx="5900">
                  <c:v>0.25266589038409498</c:v>
                </c:pt>
                <c:pt idx="5901">
                  <c:v>0.25266589038409498</c:v>
                </c:pt>
                <c:pt idx="5902">
                  <c:v>0.25219990913563117</c:v>
                </c:pt>
                <c:pt idx="5903">
                  <c:v>0.25204469309327016</c:v>
                </c:pt>
                <c:pt idx="5904">
                  <c:v>0.25204469309327016</c:v>
                </c:pt>
                <c:pt idx="5905">
                  <c:v>0.25188953250501622</c:v>
                </c:pt>
                <c:pt idx="5906">
                  <c:v>0.25181197299379954</c:v>
                </c:pt>
                <c:pt idx="5907">
                  <c:v>0.25181197299379954</c:v>
                </c:pt>
                <c:pt idx="5908">
                  <c:v>0.25173442733125923</c:v>
                </c:pt>
                <c:pt idx="5909">
                  <c:v>0.25173442733125923</c:v>
                </c:pt>
                <c:pt idx="5910">
                  <c:v>0.25165689551245057</c:v>
                </c:pt>
                <c:pt idx="5911">
                  <c:v>0.25157937753243159</c:v>
                </c:pt>
                <c:pt idx="5912">
                  <c:v>0.25126944390150552</c:v>
                </c:pt>
                <c:pt idx="5913">
                  <c:v>0.25103713874383854</c:v>
                </c:pt>
                <c:pt idx="5914">
                  <c:v>0.25103713874383854</c:v>
                </c:pt>
                <c:pt idx="5915">
                  <c:v>0.25080495778032763</c:v>
                </c:pt>
                <c:pt idx="5916">
                  <c:v>0.25057290087825113</c:v>
                </c:pt>
                <c:pt idx="5917">
                  <c:v>0.25034096790510024</c:v>
                </c:pt>
                <c:pt idx="5918">
                  <c:v>0.25034096790510024</c:v>
                </c:pt>
                <c:pt idx="5919">
                  <c:v>0.25010915872857808</c:v>
                </c:pt>
                <c:pt idx="5920">
                  <c:v>0.24995468798823245</c:v>
                </c:pt>
                <c:pt idx="5921">
                  <c:v>0.24987747321659989</c:v>
                </c:pt>
                <c:pt idx="5922">
                  <c:v>0.24933735386594419</c:v>
                </c:pt>
                <c:pt idx="5923">
                  <c:v>0.24926024876464919</c:v>
                </c:pt>
                <c:pt idx="5924">
                  <c:v>0.24918315735024543</c:v>
                </c:pt>
                <c:pt idx="5925">
                  <c:v>0.24895196517981197</c:v>
                </c:pt>
                <c:pt idx="5926">
                  <c:v>0.24895196517981197</c:v>
                </c:pt>
                <c:pt idx="5927">
                  <c:v>0.24872089601665776</c:v>
                </c:pt>
                <c:pt idx="5928">
                  <c:v>0.24872089601665776</c:v>
                </c:pt>
                <c:pt idx="5929">
                  <c:v>0.24864390027460628</c:v>
                </c:pt>
                <c:pt idx="5930">
                  <c:v>0.24856691818065249</c:v>
                </c:pt>
                <c:pt idx="5931">
                  <c:v>0.24856691818065249</c:v>
                </c:pt>
                <c:pt idx="5932">
                  <c:v>0.24848994972995866</c:v>
                </c:pt>
                <c:pt idx="5933">
                  <c:v>0.24841299491768976</c:v>
                </c:pt>
                <c:pt idx="5934">
                  <c:v>0.24818221226312084</c:v>
                </c:pt>
                <c:pt idx="5935">
                  <c:v>0.24802842526367277</c:v>
                </c:pt>
                <c:pt idx="5936">
                  <c:v>0.2479515521805615</c:v>
                </c:pt>
                <c:pt idx="5937">
                  <c:v>0.24779784682347897</c:v>
                </c:pt>
                <c:pt idx="5938">
                  <c:v>0.24779784682347897</c:v>
                </c:pt>
                <c:pt idx="5939">
                  <c:v>0.24749059921115701</c:v>
                </c:pt>
                <c:pt idx="5940">
                  <c:v>0.2474138212595908</c:v>
                </c:pt>
                <c:pt idx="5941">
                  <c:v>0.2474138212595908</c:v>
                </c:pt>
                <c:pt idx="5942">
                  <c:v>0.24733705687902802</c:v>
                </c:pt>
                <c:pt idx="5943">
                  <c:v>0.24703013497091578</c:v>
                </c:pt>
                <c:pt idx="5944">
                  <c:v>0.24695343837347083</c:v>
                </c:pt>
                <c:pt idx="5945">
                  <c:v>0.24672342981558162</c:v>
                </c:pt>
                <c:pt idx="5946">
                  <c:v>0.24672342981558162</c:v>
                </c:pt>
                <c:pt idx="5947">
                  <c:v>0.24664678735850398</c:v>
                </c:pt>
                <c:pt idx="5948">
                  <c:v>0.24657015842457722</c:v>
                </c:pt>
                <c:pt idx="5949">
                  <c:v>0.24626377782498984</c:v>
                </c:pt>
                <c:pt idx="5950">
                  <c:v>0.24603413413483965</c:v>
                </c:pt>
                <c:pt idx="5951">
                  <c:v>0.24603413413483965</c:v>
                </c:pt>
                <c:pt idx="5952">
                  <c:v>0.24603413413483965</c:v>
                </c:pt>
                <c:pt idx="5953">
                  <c:v>0.24595761321456361</c:v>
                </c:pt>
                <c:pt idx="5954">
                  <c:v>0.24595761321456361</c:v>
                </c:pt>
                <c:pt idx="5955">
                  <c:v>0.24565166428898116</c:v>
                </c:pt>
                <c:pt idx="5956">
                  <c:v>0.2452695309762464</c:v>
                </c:pt>
                <c:pt idx="5957">
                  <c:v>0.24519314464557668</c:v>
                </c:pt>
                <c:pt idx="5958">
                  <c:v>0.24504041227829013</c:v>
                </c:pt>
                <c:pt idx="5959">
                  <c:v>0.24504041227829013</c:v>
                </c:pt>
                <c:pt idx="5960">
                  <c:v>0.24488773360492885</c:v>
                </c:pt>
                <c:pt idx="5961">
                  <c:v>0.24450627158488084</c:v>
                </c:pt>
                <c:pt idx="5962">
                  <c:v>0.24443001937120004</c:v>
                </c:pt>
                <c:pt idx="5963">
                  <c:v>0.24443001937120004</c:v>
                </c:pt>
                <c:pt idx="5964">
                  <c:v>0.24435378054332005</c:v>
                </c:pt>
                <c:pt idx="5965">
                  <c:v>0.24435378054332005</c:v>
                </c:pt>
                <c:pt idx="5966">
                  <c:v>0.24427755509654195</c:v>
                </c:pt>
                <c:pt idx="5967">
                  <c:v>0.24404895899586801</c:v>
                </c:pt>
                <c:pt idx="5968">
                  <c:v>0.2438966284148944</c:v>
                </c:pt>
                <c:pt idx="5969">
                  <c:v>0.24382048315619084</c:v>
                </c:pt>
                <c:pt idx="5970">
                  <c:v>0.24382048315619084</c:v>
                </c:pt>
                <c:pt idx="5971">
                  <c:v>0.24374435124576654</c:v>
                </c:pt>
                <c:pt idx="5972">
                  <c:v>0.24343995699331714</c:v>
                </c:pt>
                <c:pt idx="5973">
                  <c:v>0.24336389175415199</c:v>
                </c:pt>
                <c:pt idx="5974">
                  <c:v>0.24336389175415199</c:v>
                </c:pt>
                <c:pt idx="5975">
                  <c:v>0.24328783983522834</c:v>
                </c:pt>
                <c:pt idx="5976">
                  <c:v>0.24313577593945096</c:v>
                </c:pt>
                <c:pt idx="5977">
                  <c:v>0.24298376526869944</c:v>
                </c:pt>
                <c:pt idx="5978">
                  <c:v>0.24298376526869944</c:v>
                </c:pt>
                <c:pt idx="5979">
                  <c:v>0.24290777988106738</c:v>
                </c:pt>
                <c:pt idx="5980">
                  <c:v>0.24275584897802999</c:v>
                </c:pt>
                <c:pt idx="5981">
                  <c:v>0.24260397120697583</c:v>
                </c:pt>
                <c:pt idx="5982">
                  <c:v>0.24252805223433191</c:v>
                </c:pt>
                <c:pt idx="5983">
                  <c:v>0.24252805223433191</c:v>
                </c:pt>
                <c:pt idx="5984">
                  <c:v>0.24237625409161093</c:v>
                </c:pt>
                <c:pt idx="5985">
                  <c:v>0.24230037491226122</c:v>
                </c:pt>
                <c:pt idx="5986">
                  <c:v>0.24214865631442017</c:v>
                </c:pt>
                <c:pt idx="5987">
                  <c:v>0.24214865631442017</c:v>
                </c:pt>
                <c:pt idx="5988">
                  <c:v>0.24184537803261005</c:v>
                </c:pt>
                <c:pt idx="5989">
                  <c:v>0.24184537803261005</c:v>
                </c:pt>
                <c:pt idx="5990">
                  <c:v>0.24184537803261005</c:v>
                </c:pt>
                <c:pt idx="5991">
                  <c:v>0.24146657776271352</c:v>
                </c:pt>
                <c:pt idx="5992">
                  <c:v>0.24116377525304172</c:v>
                </c:pt>
                <c:pt idx="5993">
                  <c:v>0.24108810760202651</c:v>
                </c:pt>
                <c:pt idx="5994">
                  <c:v>0.24101245313238068</c:v>
                </c:pt>
                <c:pt idx="5995">
                  <c:v>0.2408611837188335</c:v>
                </c:pt>
                <c:pt idx="5996">
                  <c:v>0.24078556876575605</c:v>
                </c:pt>
                <c:pt idx="5997">
                  <c:v>0.24070996697569602</c:v>
                </c:pt>
                <c:pt idx="5998">
                  <c:v>0.24055880286630241</c:v>
                </c:pt>
                <c:pt idx="5999">
                  <c:v>0.24040769135402518</c:v>
                </c:pt>
                <c:pt idx="6000">
                  <c:v>0.24033215531036956</c:v>
                </c:pt>
                <c:pt idx="6001">
                  <c:v>0.24018112262517377</c:v>
                </c:pt>
                <c:pt idx="6002">
                  <c:v>0.24018112262517377</c:v>
                </c:pt>
                <c:pt idx="6003">
                  <c:v>0.24003014244569276</c:v>
                </c:pt>
                <c:pt idx="6004">
                  <c:v>0.23995467203418938</c:v>
                </c:pt>
                <c:pt idx="6005">
                  <c:v>0.23987921473543242</c:v>
                </c:pt>
                <c:pt idx="6006">
                  <c:v>0.2396529214700937</c:v>
                </c:pt>
                <c:pt idx="6007">
                  <c:v>0.23950212477347338</c:v>
                </c:pt>
                <c:pt idx="6008">
                  <c:v>0.23942674605560582</c:v>
                </c:pt>
                <c:pt idx="6009">
                  <c:v>0.23935138041864387</c:v>
                </c:pt>
                <c:pt idx="6010">
                  <c:v>0.23935138041864387</c:v>
                </c:pt>
                <c:pt idx="6011">
                  <c:v>0.23935138041864387</c:v>
                </c:pt>
                <c:pt idx="6012">
                  <c:v>0.2392760278580483</c:v>
                </c:pt>
                <c:pt idx="6013">
                  <c:v>0.23920068836928216</c:v>
                </c:pt>
                <c:pt idx="6014">
                  <c:v>0.23920068836928216</c:v>
                </c:pt>
                <c:pt idx="6015">
                  <c:v>0.23889946104185772</c:v>
                </c:pt>
                <c:pt idx="6016">
                  <c:v>0.23889946104185772</c:v>
                </c:pt>
                <c:pt idx="6017">
                  <c:v>0.23882418684426859</c:v>
                </c:pt>
                <c:pt idx="6018">
                  <c:v>0.23874892569133729</c:v>
                </c:pt>
                <c:pt idx="6019">
                  <c:v>0.23874892569133729</c:v>
                </c:pt>
                <c:pt idx="6020">
                  <c:v>0.23874892569133729</c:v>
                </c:pt>
                <c:pt idx="6021">
                  <c:v>0.23867367757854338</c:v>
                </c:pt>
                <c:pt idx="6022">
                  <c:v>0.23867367757854338</c:v>
                </c:pt>
                <c:pt idx="6023">
                  <c:v>0.23859844250136897</c:v>
                </c:pt>
                <c:pt idx="6024">
                  <c:v>0.23807216157947098</c:v>
                </c:pt>
                <c:pt idx="6025">
                  <c:v>0.23807216157947098</c:v>
                </c:pt>
                <c:pt idx="6026">
                  <c:v>0.23807216157947098</c:v>
                </c:pt>
                <c:pt idx="6027">
                  <c:v>0.23799703062488464</c:v>
                </c:pt>
                <c:pt idx="6028">
                  <c:v>0.23792191266536092</c:v>
                </c:pt>
                <c:pt idx="6029">
                  <c:v>0.23792191266536092</c:v>
                </c:pt>
                <c:pt idx="6030">
                  <c:v>0.23792191266536092</c:v>
                </c:pt>
                <c:pt idx="6031">
                  <c:v>0.23777171571352557</c:v>
                </c:pt>
                <c:pt idx="6032">
                  <c:v>0.23769663671223162</c:v>
                </c:pt>
                <c:pt idx="6033">
                  <c:v>0.23762157068803588</c:v>
                </c:pt>
                <c:pt idx="6034">
                  <c:v>0.23762157068803588</c:v>
                </c:pt>
                <c:pt idx="6035">
                  <c:v>0.23732143627256383</c:v>
                </c:pt>
                <c:pt idx="6036">
                  <c:v>0.23732143627256383</c:v>
                </c:pt>
                <c:pt idx="6037">
                  <c:v>0.23732143627256383</c:v>
                </c:pt>
                <c:pt idx="6038">
                  <c:v>0.23732143627256383</c:v>
                </c:pt>
                <c:pt idx="6039">
                  <c:v>0.23717144681090949</c:v>
                </c:pt>
                <c:pt idx="6040">
                  <c:v>0.23717144681090949</c:v>
                </c:pt>
                <c:pt idx="6041">
                  <c:v>0.23717144681090949</c:v>
                </c:pt>
                <c:pt idx="6042">
                  <c:v>0.23702150913225697</c:v>
                </c:pt>
                <c:pt idx="6043">
                  <c:v>0.2369465597003852</c:v>
                </c:pt>
                <c:pt idx="6044">
                  <c:v>0.23687162320086302</c:v>
                </c:pt>
                <c:pt idx="6045">
                  <c:v>0.23687162320086302</c:v>
                </c:pt>
                <c:pt idx="6046">
                  <c:v>0.23672178898102136</c:v>
                </c:pt>
                <c:pt idx="6047">
                  <c:v>0.23657200643706275</c:v>
                </c:pt>
                <c:pt idx="6048">
                  <c:v>0.23634742943546957</c:v>
                </c:pt>
                <c:pt idx="6049">
                  <c:v>0.23634742943546957</c:v>
                </c:pt>
                <c:pt idx="6050">
                  <c:v>0.23619777592540733</c:v>
                </c:pt>
                <c:pt idx="6051">
                  <c:v>0.23612296850434508</c:v>
                </c:pt>
                <c:pt idx="6052">
                  <c:v>0.23612296850434508</c:v>
                </c:pt>
                <c:pt idx="6053">
                  <c:v>0.23589862352377128</c:v>
                </c:pt>
                <c:pt idx="6054">
                  <c:v>0.23582386760966931</c:v>
                </c:pt>
                <c:pt idx="6055">
                  <c:v>0.23559967704361184</c:v>
                </c:pt>
                <c:pt idx="6056">
                  <c:v>0.23559967704361184</c:v>
                </c:pt>
                <c:pt idx="6057">
                  <c:v>0.23552497256559102</c:v>
                </c:pt>
                <c:pt idx="6058">
                  <c:v>0.23552497256559102</c:v>
                </c:pt>
                <c:pt idx="6059">
                  <c:v>0.23552497256559102</c:v>
                </c:pt>
                <c:pt idx="6060">
                  <c:v>0.23545028093553277</c:v>
                </c:pt>
                <c:pt idx="6061">
                  <c:v>0.23537560214901856</c:v>
                </c:pt>
                <c:pt idx="6062">
                  <c:v>0.23507701535011155</c:v>
                </c:pt>
                <c:pt idx="6063">
                  <c:v>0.23500240071511946</c:v>
                </c:pt>
                <c:pt idx="6064">
                  <c:v>0.23500240071511946</c:v>
                </c:pt>
                <c:pt idx="6065">
                  <c:v>0.23500240071511946</c:v>
                </c:pt>
                <c:pt idx="6066">
                  <c:v>0.23485320989197472</c:v>
                </c:pt>
                <c:pt idx="6067">
                  <c:v>0.23485320989197472</c:v>
                </c:pt>
                <c:pt idx="6068">
                  <c:v>0.23485320989197472</c:v>
                </c:pt>
                <c:pt idx="6069">
                  <c:v>0.2347786336950192</c:v>
                </c:pt>
                <c:pt idx="6070">
                  <c:v>0.23433144524098595</c:v>
                </c:pt>
                <c:pt idx="6071">
                  <c:v>0.23425695857895562</c:v>
                </c:pt>
                <c:pt idx="6072">
                  <c:v>0.23410802356998453</c:v>
                </c:pt>
                <c:pt idx="6073">
                  <c:v>0.23358715288760054</c:v>
                </c:pt>
                <c:pt idx="6074">
                  <c:v>0.23336411368973245</c:v>
                </c:pt>
                <c:pt idx="6075">
                  <c:v>0.23336411368973245</c:v>
                </c:pt>
                <c:pt idx="6076">
                  <c:v>0.23284413391781958</c:v>
                </c:pt>
                <c:pt idx="6077">
                  <c:v>0.23284413391781958</c:v>
                </c:pt>
                <c:pt idx="6078">
                  <c:v>0.23276990188928176</c:v>
                </c:pt>
                <c:pt idx="6079">
                  <c:v>0.23276990188928176</c:v>
                </c:pt>
                <c:pt idx="6080">
                  <c:v>0.23276990188928176</c:v>
                </c:pt>
                <c:pt idx="6081">
                  <c:v>0.23269568254672673</c:v>
                </c:pt>
                <c:pt idx="6082">
                  <c:v>0.23239893194966454</c:v>
                </c:pt>
                <c:pt idx="6083">
                  <c:v>0.23225063265442014</c:v>
                </c:pt>
                <c:pt idx="6084">
                  <c:v>0.23217650199248319</c:v>
                </c:pt>
                <c:pt idx="6085">
                  <c:v>0.23217650199248319</c:v>
                </c:pt>
                <c:pt idx="6086">
                  <c:v>0.23210238398190938</c:v>
                </c:pt>
                <c:pt idx="6087">
                  <c:v>0.23202827861838118</c:v>
                </c:pt>
                <c:pt idx="6088">
                  <c:v>0.23188010581520266</c:v>
                </c:pt>
                <c:pt idx="6089">
                  <c:v>0.23173198354845193</c:v>
                </c:pt>
                <c:pt idx="6090">
                  <c:v>0.23165794135546666</c:v>
                </c:pt>
                <c:pt idx="6091">
                  <c:v>0.23158391178366836</c:v>
                </c:pt>
                <c:pt idx="6092">
                  <c:v>0.23150989482875495</c:v>
                </c:pt>
                <c:pt idx="6093">
                  <c:v>0.23143589048642657</c:v>
                </c:pt>
                <c:pt idx="6094">
                  <c:v>0.23136189875238555</c:v>
                </c:pt>
                <c:pt idx="6095">
                  <c:v>0.23128791962233644</c:v>
                </c:pt>
                <c:pt idx="6096">
                  <c:v>0.23121395309198584</c:v>
                </c:pt>
                <c:pt idx="6097">
                  <c:v>0.23106605781321851</c:v>
                </c:pt>
                <c:pt idx="6098">
                  <c:v>0.23106605781321851</c:v>
                </c:pt>
                <c:pt idx="6099">
                  <c:v>0.23106605781321851</c:v>
                </c:pt>
                <c:pt idx="6100">
                  <c:v>0.2309921290562261</c:v>
                </c:pt>
                <c:pt idx="6101">
                  <c:v>0.2309921290562261</c:v>
                </c:pt>
                <c:pt idx="6102">
                  <c:v>0.2309182128817811</c:v>
                </c:pt>
                <c:pt idx="6103">
                  <c:v>0.2309182128817811</c:v>
                </c:pt>
                <c:pt idx="6104">
                  <c:v>0.23084430928560121</c:v>
                </c:pt>
                <c:pt idx="6105">
                  <c:v>0.23062267392386154</c:v>
                </c:pt>
                <c:pt idx="6106">
                  <c:v>0.23054882059796242</c:v>
                </c:pt>
                <c:pt idx="6107">
                  <c:v>0.23047497982894949</c:v>
                </c:pt>
                <c:pt idx="6108">
                  <c:v>0.2302535328205465</c:v>
                </c:pt>
                <c:pt idx="6109">
                  <c:v>0.23017974223640786</c:v>
                </c:pt>
                <c:pt idx="6110">
                  <c:v>0.230105964187831</c:v>
                </c:pt>
                <c:pt idx="6111">
                  <c:v>0.230105964187831</c:v>
                </c:pt>
                <c:pt idx="6112">
                  <c:v>0.22988470521289839</c:v>
                </c:pt>
                <c:pt idx="6113">
                  <c:v>0.22973726182940674</c:v>
                </c:pt>
                <c:pt idx="6114">
                  <c:v>0.22966355890485077</c:v>
                </c:pt>
                <c:pt idx="6115">
                  <c:v>0.22966355890485077</c:v>
                </c:pt>
                <c:pt idx="6116">
                  <c:v>0.22958986848609364</c:v>
                </c:pt>
                <c:pt idx="6117">
                  <c:v>0.2293688722221934</c:v>
                </c:pt>
                <c:pt idx="6118">
                  <c:v>0.22929523178422076</c:v>
                </c:pt>
                <c:pt idx="6119">
                  <c:v>0.22929523178422076</c:v>
                </c:pt>
                <c:pt idx="6120">
                  <c:v>0.22922160383085236</c:v>
                </c:pt>
                <c:pt idx="6121">
                  <c:v>0.22922160383085236</c:v>
                </c:pt>
                <c:pt idx="6122">
                  <c:v>0.22907438536100086</c:v>
                </c:pt>
                <c:pt idx="6123">
                  <c:v>0.22900079483605937</c:v>
                </c:pt>
                <c:pt idx="6124">
                  <c:v>0.22863302914221936</c:v>
                </c:pt>
                <c:pt idx="6125">
                  <c:v>0.22863302914221936</c:v>
                </c:pt>
                <c:pt idx="6126">
                  <c:v>0.22841251911874466</c:v>
                </c:pt>
                <c:pt idx="6127">
                  <c:v>0.22841251911874466</c:v>
                </c:pt>
                <c:pt idx="6128">
                  <c:v>0.22841251911874466</c:v>
                </c:pt>
                <c:pt idx="6129">
                  <c:v>0.22841251911874466</c:v>
                </c:pt>
                <c:pt idx="6130">
                  <c:v>0.22826557461323072</c:v>
                </c:pt>
                <c:pt idx="6131">
                  <c:v>0.22826557461323072</c:v>
                </c:pt>
                <c:pt idx="6132">
                  <c:v>0.22811867980990114</c:v>
                </c:pt>
                <c:pt idx="6133">
                  <c:v>0.22804525103605081</c:v>
                </c:pt>
                <c:pt idx="6134">
                  <c:v>0.2278250391753858</c:v>
                </c:pt>
                <c:pt idx="6135">
                  <c:v>0.2278250391753858</c:v>
                </c:pt>
                <c:pt idx="6136">
                  <c:v>0.2277516600281464</c:v>
                </c:pt>
                <c:pt idx="6137">
                  <c:v>0.2277516600281464</c:v>
                </c:pt>
                <c:pt idx="6138">
                  <c:v>0.22753159694671968</c:v>
                </c:pt>
                <c:pt idx="6139">
                  <c:v>0.22723835285596769</c:v>
                </c:pt>
                <c:pt idx="6140">
                  <c:v>0.22723835285596769</c:v>
                </c:pt>
                <c:pt idx="6141">
                  <c:v>0.22694530663573742</c:v>
                </c:pt>
                <c:pt idx="6142">
                  <c:v>0.22694530663573742</c:v>
                </c:pt>
                <c:pt idx="6143">
                  <c:v>0.22679885764365562</c:v>
                </c:pt>
                <c:pt idx="6144">
                  <c:v>0.22650610772902932</c:v>
                </c:pt>
                <c:pt idx="6145">
                  <c:v>0.22628667472297839</c:v>
                </c:pt>
                <c:pt idx="6146">
                  <c:v>0.22621355501880647</c:v>
                </c:pt>
                <c:pt idx="6147">
                  <c:v>0.2260673525323548</c:v>
                </c:pt>
                <c:pt idx="6148">
                  <c:v>0.22570206150072256</c:v>
                </c:pt>
                <c:pt idx="6149">
                  <c:v>0.22562904015008339</c:v>
                </c:pt>
                <c:pt idx="6150">
                  <c:v>0.22548303427145044</c:v>
                </c:pt>
                <c:pt idx="6151">
                  <c:v>0.22548303427145044</c:v>
                </c:pt>
                <c:pt idx="6152">
                  <c:v>0.22533707746217774</c:v>
                </c:pt>
                <c:pt idx="6153">
                  <c:v>0.22526411744824662</c:v>
                </c:pt>
                <c:pt idx="6154">
                  <c:v>0.22497239990115528</c:v>
                </c:pt>
                <c:pt idx="6155">
                  <c:v>0.22468087817052243</c:v>
                </c:pt>
                <c:pt idx="6156">
                  <c:v>0.22460802830338808</c:v>
                </c:pt>
                <c:pt idx="6157">
                  <c:v>0.22460802830338808</c:v>
                </c:pt>
                <c:pt idx="6158">
                  <c:v>0.22453519065426075</c:v>
                </c:pt>
                <c:pt idx="6159">
                  <c:v>0.2243895519936393</c:v>
                </c:pt>
                <c:pt idx="6160">
                  <c:v>0.2243895519936393</c:v>
                </c:pt>
                <c:pt idx="6161">
                  <c:v>0.2243895519936393</c:v>
                </c:pt>
                <c:pt idx="6162">
                  <c:v>0.2243895519936393</c:v>
                </c:pt>
                <c:pt idx="6163">
                  <c:v>0.22388020094701225</c:v>
                </c:pt>
                <c:pt idx="6164">
                  <c:v>0.22388020094701225</c:v>
                </c:pt>
                <c:pt idx="6165">
                  <c:v>0.22380748525292798</c:v>
                </c:pt>
                <c:pt idx="6166">
                  <c:v>0.22373478173189049</c:v>
                </c:pt>
                <c:pt idx="6167">
                  <c:v>0.22366209037982468</c:v>
                </c:pt>
                <c:pt idx="6168">
                  <c:v>0.22366209037982468</c:v>
                </c:pt>
                <c:pt idx="6169">
                  <c:v>0.22358941119265763</c:v>
                </c:pt>
                <c:pt idx="6170">
                  <c:v>0.22344408929673812</c:v>
                </c:pt>
                <c:pt idx="6171">
                  <c:v>0.22337144657984997</c:v>
                </c:pt>
                <c:pt idx="6172">
                  <c:v>0.22279074185431516</c:v>
                </c:pt>
                <c:pt idx="6173">
                  <c:v>0.22242819530858998</c:v>
                </c:pt>
                <c:pt idx="6174">
                  <c:v>0.22199353857649168</c:v>
                </c:pt>
                <c:pt idx="6175">
                  <c:v>0.22163165664412621</c:v>
                </c:pt>
                <c:pt idx="6176">
                  <c:v>0.22163165664412621</c:v>
                </c:pt>
                <c:pt idx="6177">
                  <c:v>0.22105327203138328</c:v>
                </c:pt>
                <c:pt idx="6178">
                  <c:v>0.22098102808512948</c:v>
                </c:pt>
                <c:pt idx="6179">
                  <c:v>0.22083657623550124</c:v>
                </c:pt>
                <c:pt idx="6180">
                  <c:v>0.22083657623550124</c:v>
                </c:pt>
                <c:pt idx="6181">
                  <c:v>0.22083657623550124</c:v>
                </c:pt>
                <c:pt idx="6182">
                  <c:v>0.22083657623550124</c:v>
                </c:pt>
                <c:pt idx="6183">
                  <c:v>0.22076436832413643</c:v>
                </c:pt>
                <c:pt idx="6184">
                  <c:v>0.22069217241641415</c:v>
                </c:pt>
                <c:pt idx="6185">
                  <c:v>0.22054781659593825</c:v>
                </c:pt>
                <c:pt idx="6186">
                  <c:v>0.22025924882325951</c:v>
                </c:pt>
                <c:pt idx="6187">
                  <c:v>0.22018713682941959</c:v>
                </c:pt>
                <c:pt idx="6188">
                  <c:v>0.22011503680735581</c:v>
                </c:pt>
                <c:pt idx="6189">
                  <c:v>0.22004294875309399</c:v>
                </c:pt>
                <c:pt idx="6190">
                  <c:v>0.21997087266266166</c:v>
                </c:pt>
                <c:pt idx="6191">
                  <c:v>0.2198988085320884</c:v>
                </c:pt>
                <c:pt idx="6192">
                  <c:v>0.21982675635740581</c:v>
                </c:pt>
                <c:pt idx="6193">
                  <c:v>0.21975471613464739</c:v>
                </c:pt>
                <c:pt idx="6194">
                  <c:v>0.21968268785984871</c:v>
                </c:pt>
                <c:pt idx="6195">
                  <c:v>0.21968268785984871</c:v>
                </c:pt>
                <c:pt idx="6196">
                  <c:v>0.21968268785984871</c:v>
                </c:pt>
                <c:pt idx="6197">
                  <c:v>0.21953866713828241</c:v>
                </c:pt>
                <c:pt idx="6198">
                  <c:v>0.21939469416103033</c:v>
                </c:pt>
                <c:pt idx="6199">
                  <c:v>0.21939469416103033</c:v>
                </c:pt>
                <c:pt idx="6200">
                  <c:v>0.21932272556663196</c:v>
                </c:pt>
                <c:pt idx="6201">
                  <c:v>0.21925076889644776</c:v>
                </c:pt>
                <c:pt idx="6202">
                  <c:v>0.21917882414652703</c:v>
                </c:pt>
                <c:pt idx="6203">
                  <c:v>0.21903497039168304</c:v>
                </c:pt>
                <c:pt idx="6204">
                  <c:v>0.2188192790627384</c:v>
                </c:pt>
                <c:pt idx="6205">
                  <c:v>0.21874740575154361</c:v>
                </c:pt>
                <c:pt idx="6206">
                  <c:v>0.21874740575154361</c:v>
                </c:pt>
                <c:pt idx="6207">
                  <c:v>0.21874740575154361</c:v>
                </c:pt>
                <c:pt idx="6208">
                  <c:v>0.2186755443330122</c:v>
                </c:pt>
                <c:pt idx="6209">
                  <c:v>0.21860369480320929</c:v>
                </c:pt>
                <c:pt idx="6210">
                  <c:v>0.21860369480320929</c:v>
                </c:pt>
                <c:pt idx="6211">
                  <c:v>0.21853185715820167</c:v>
                </c:pt>
                <c:pt idx="6212">
                  <c:v>0.21846003139405828</c:v>
                </c:pt>
                <c:pt idx="6213">
                  <c:v>0.21846003139405828</c:v>
                </c:pt>
                <c:pt idx="6214">
                  <c:v>0.21846003139405828</c:v>
                </c:pt>
                <c:pt idx="6215">
                  <c:v>0.21824462534753111</c:v>
                </c:pt>
                <c:pt idx="6216">
                  <c:v>0.21817284706757215</c:v>
                </c:pt>
                <c:pt idx="6217">
                  <c:v>0.21802932608744802</c:v>
                </c:pt>
                <c:pt idx="6218">
                  <c:v>0.21788585252092893</c:v>
                </c:pt>
                <c:pt idx="6219">
                  <c:v>0.21781413350798365</c:v>
                </c:pt>
                <c:pt idx="6220">
                  <c:v>0.21774242633669827</c:v>
                </c:pt>
                <c:pt idx="6221">
                  <c:v>0.21745571598998992</c:v>
                </c:pt>
                <c:pt idx="6222">
                  <c:v>0.21745571598998992</c:v>
                </c:pt>
                <c:pt idx="6223">
                  <c:v>0.21745571598998992</c:v>
                </c:pt>
                <c:pt idx="6224">
                  <c:v>0.21745571598998992</c:v>
                </c:pt>
                <c:pt idx="6225">
                  <c:v>0.21745571598998992</c:v>
                </c:pt>
                <c:pt idx="6226">
                  <c:v>0.21731243176503362</c:v>
                </c:pt>
                <c:pt idx="6227">
                  <c:v>0.21724080737600285</c:v>
                </c:pt>
                <c:pt idx="6228">
                  <c:v>0.2171691947974082</c:v>
                </c:pt>
                <c:pt idx="6229">
                  <c:v>0.21702600505595174</c:v>
                </c:pt>
                <c:pt idx="6230">
                  <c:v>0.21695442788530711</c:v>
                </c:pt>
                <c:pt idx="6231">
                  <c:v>0.21681130892474243</c:v>
                </c:pt>
                <c:pt idx="6232">
                  <c:v>0.21681130892474243</c:v>
                </c:pt>
                <c:pt idx="6233">
                  <c:v>0.21666823711257607</c:v>
                </c:pt>
                <c:pt idx="6234">
                  <c:v>0.21659671887743659</c:v>
                </c:pt>
                <c:pt idx="6235">
                  <c:v>0.21652521241775355</c:v>
                </c:pt>
                <c:pt idx="6236">
                  <c:v>0.21638223480925126</c:v>
                </c:pt>
                <c:pt idx="6237">
                  <c:v>0.21631076365268359</c:v>
                </c:pt>
                <c:pt idx="6238">
                  <c:v>0.21623930425607593</c:v>
                </c:pt>
                <c:pt idx="6239">
                  <c:v>0.21595358419188668</c:v>
                </c:pt>
                <c:pt idx="6240">
                  <c:v>0.21595358419188668</c:v>
                </c:pt>
                <c:pt idx="6241">
                  <c:v>0.21588218353707672</c:v>
                </c:pt>
                <c:pt idx="6242">
                  <c:v>0.21573941743391617</c:v>
                </c:pt>
                <c:pt idx="6243">
                  <c:v>0.21566805197785169</c:v>
                </c:pt>
                <c:pt idx="6244">
                  <c:v>0.21559669824699157</c:v>
                </c:pt>
                <c:pt idx="6245">
                  <c:v>0.21552535623748359</c:v>
                </c:pt>
                <c:pt idx="6246">
                  <c:v>0.21545402594547741</c:v>
                </c:pt>
                <c:pt idx="6247">
                  <c:v>0.21531140049857875</c:v>
                </c:pt>
                <c:pt idx="6248">
                  <c:v>0.21509755011334517</c:v>
                </c:pt>
                <c:pt idx="6249">
                  <c:v>0.21502629004559923</c:v>
                </c:pt>
                <c:pt idx="6250">
                  <c:v>0.21495504166845589</c:v>
                </c:pt>
                <c:pt idx="6251">
                  <c:v>0.21488380497807996</c:v>
                </c:pt>
                <c:pt idx="6252">
                  <c:v>0.2148125799706381</c:v>
                </c:pt>
                <c:pt idx="6253">
                  <c:v>0.21474136664229895</c:v>
                </c:pt>
                <c:pt idx="6254">
                  <c:v>0.21474136664229895</c:v>
                </c:pt>
                <c:pt idx="6255">
                  <c:v>0.21467016498923297</c:v>
                </c:pt>
                <c:pt idx="6256">
                  <c:v>0.21417208000413437</c:v>
                </c:pt>
                <c:pt idx="6257">
                  <c:v>0.21402987486799047</c:v>
                </c:pt>
                <c:pt idx="6258">
                  <c:v>0.21374560421021979</c:v>
                </c:pt>
                <c:pt idx="6259">
                  <c:v>0.21374560421021979</c:v>
                </c:pt>
                <c:pt idx="6260">
                  <c:v>0.21360353862769571</c:v>
                </c:pt>
                <c:pt idx="6261">
                  <c:v>0.21360353862769571</c:v>
                </c:pt>
                <c:pt idx="6262">
                  <c:v>0.21353252325971747</c:v>
                </c:pt>
                <c:pt idx="6263">
                  <c:v>0.21339052735134012</c:v>
                </c:pt>
                <c:pt idx="6264">
                  <c:v>0.21331954680335125</c:v>
                </c:pt>
                <c:pt idx="6265">
                  <c:v>0.21303574056426708</c:v>
                </c:pt>
                <c:pt idx="6266">
                  <c:v>0.21296481797377653</c:v>
                </c:pt>
                <c:pt idx="6267">
                  <c:v>0.21296481797377653</c:v>
                </c:pt>
                <c:pt idx="6268">
                  <c:v>0.21282300752944611</c:v>
                </c:pt>
                <c:pt idx="6269">
                  <c:v>0.21275211966804605</c:v>
                </c:pt>
                <c:pt idx="6270">
                  <c:v>0.21253952548158497</c:v>
                </c:pt>
                <c:pt idx="6271">
                  <c:v>0.21253952548158497</c:v>
                </c:pt>
                <c:pt idx="6272">
                  <c:v>0.21232703531250705</c:v>
                </c:pt>
                <c:pt idx="6273">
                  <c:v>0.21218543293697692</c:v>
                </c:pt>
                <c:pt idx="6274">
                  <c:v>0.21197311590419621</c:v>
                </c:pt>
                <c:pt idx="6275">
                  <c:v>0.21147811277752707</c:v>
                </c:pt>
                <c:pt idx="6276">
                  <c:v>0.21126614117229248</c:v>
                </c:pt>
                <c:pt idx="6277">
                  <c:v>0.21105427297625226</c:v>
                </c:pt>
                <c:pt idx="6278">
                  <c:v>0.21077194273266486</c:v>
                </c:pt>
                <c:pt idx="6279">
                  <c:v>0.21070138884055886</c:v>
                </c:pt>
                <c:pt idx="6280">
                  <c:v>0.21063084640851826</c:v>
                </c:pt>
                <c:pt idx="6281">
                  <c:v>0.21056031543282069</c:v>
                </c:pt>
                <c:pt idx="6282">
                  <c:v>0.21034879120659042</c:v>
                </c:pt>
                <c:pt idx="6283">
                  <c:v>0.21034879120659042</c:v>
                </c:pt>
                <c:pt idx="6284">
                  <c:v>0.21020783226932466</c:v>
                </c:pt>
                <c:pt idx="6285">
                  <c:v>0.21013736995361834</c:v>
                </c:pt>
                <c:pt idx="6286">
                  <c:v>0.21006691906824951</c:v>
                </c:pt>
                <c:pt idx="6287">
                  <c:v>0.21006691906824951</c:v>
                </c:pt>
                <c:pt idx="6288">
                  <c:v>0.21006691906824951</c:v>
                </c:pt>
                <c:pt idx="6289">
                  <c:v>0.20985563495709944</c:v>
                </c:pt>
                <c:pt idx="6290">
                  <c:v>0.20978522975602068</c:v>
                </c:pt>
                <c:pt idx="6291">
                  <c:v>0.20964445358561357</c:v>
                </c:pt>
                <c:pt idx="6292">
                  <c:v>0.20957408260888935</c:v>
                </c:pt>
                <c:pt idx="6293">
                  <c:v>0.20950372303289047</c:v>
                </c:pt>
                <c:pt idx="6294">
                  <c:v>0.20943337485392347</c:v>
                </c:pt>
                <c:pt idx="6295">
                  <c:v>0.20943337485392347</c:v>
                </c:pt>
                <c:pt idx="6296">
                  <c:v>0.20936303806829662</c:v>
                </c:pt>
                <c:pt idx="6297">
                  <c:v>0.20929271267232025</c:v>
                </c:pt>
                <c:pt idx="6298">
                  <c:v>0.20922239866230616</c:v>
                </c:pt>
                <c:pt idx="6299">
                  <c:v>0.20915209603456816</c:v>
                </c:pt>
                <c:pt idx="6300">
                  <c:v>0.20908180478542171</c:v>
                </c:pt>
                <c:pt idx="6301">
                  <c:v>0.20887099927271388</c:v>
                </c:pt>
                <c:pt idx="6302">
                  <c:v>0.20880075350112473</c:v>
                </c:pt>
                <c:pt idx="6303">
                  <c:v>0.20873051908973153</c:v>
                </c:pt>
                <c:pt idx="6304">
                  <c:v>0.2086602960348605</c:v>
                </c:pt>
                <c:pt idx="6305">
                  <c:v>0.20851988397999913</c:v>
                </c:pt>
                <c:pt idx="6306">
                  <c:v>0.20844969497267007</c:v>
                </c:pt>
                <c:pt idx="6307">
                  <c:v>0.20795868928791769</c:v>
                </c:pt>
                <c:pt idx="6308">
                  <c:v>0.20774842809673577</c:v>
                </c:pt>
                <c:pt idx="6309">
                  <c:v>0.20767836364842648</c:v>
                </c:pt>
                <c:pt idx="6310">
                  <c:v>0.20760831050174613</c:v>
                </c:pt>
                <c:pt idx="6311">
                  <c:v>0.20746823809869244</c:v>
                </c:pt>
                <c:pt idx="6312">
                  <c:v>0.2073282108584327</c:v>
                </c:pt>
                <c:pt idx="6313">
                  <c:v>0.2073282108584327</c:v>
                </c:pt>
                <c:pt idx="6314">
                  <c:v>0.20683847075444928</c:v>
                </c:pt>
                <c:pt idx="6315">
                  <c:v>0.20676855294347909</c:v>
                </c:pt>
                <c:pt idx="6316">
                  <c:v>0.20676855294347909</c:v>
                </c:pt>
                <c:pt idx="6317">
                  <c:v>0.20662875108104439</c:v>
                </c:pt>
                <c:pt idx="6318">
                  <c:v>0.20648899420714212</c:v>
                </c:pt>
                <c:pt idx="6319">
                  <c:v>0.20641913263184417</c:v>
                </c:pt>
                <c:pt idx="6320">
                  <c:v>0.20634928229282698</c:v>
                </c:pt>
                <c:pt idx="6321">
                  <c:v>0.20634928229282698</c:v>
                </c:pt>
                <c:pt idx="6322">
                  <c:v>0.20634928229282698</c:v>
                </c:pt>
                <c:pt idx="6323">
                  <c:v>0.2062794431864767</c:v>
                </c:pt>
                <c:pt idx="6324">
                  <c:v>0.2062794431864767</c:v>
                </c:pt>
                <c:pt idx="6325">
                  <c:v>0.2062794431864767</c:v>
                </c:pt>
                <c:pt idx="6326">
                  <c:v>0.20600019901552949</c:v>
                </c:pt>
                <c:pt idx="6327">
                  <c:v>0.20600019901552949</c:v>
                </c:pt>
                <c:pt idx="6328">
                  <c:v>0.20593041601836751</c:v>
                </c:pt>
                <c:pt idx="6329">
                  <c:v>0.20586064423222603</c:v>
                </c:pt>
                <c:pt idx="6330">
                  <c:v>0.20558166912585901</c:v>
                </c:pt>
                <c:pt idx="6331">
                  <c:v>0.20544224874523845</c:v>
                </c:pt>
                <c:pt idx="6332">
                  <c:v>0.20544224874523845</c:v>
                </c:pt>
                <c:pt idx="6333">
                  <c:v>0.20530287310800141</c:v>
                </c:pt>
                <c:pt idx="6334">
                  <c:v>0.20516354218543853</c:v>
                </c:pt>
                <c:pt idx="6335">
                  <c:v>0.20516354218543853</c:v>
                </c:pt>
                <c:pt idx="6336">
                  <c:v>0.2050938934831959</c:v>
                </c:pt>
                <c:pt idx="6337">
                  <c:v>0.20495462957887503</c:v>
                </c:pt>
                <c:pt idx="6338">
                  <c:v>0.20495462957887503</c:v>
                </c:pt>
                <c:pt idx="6339">
                  <c:v>0.20481541031757602</c:v>
                </c:pt>
                <c:pt idx="6340">
                  <c:v>0.20467623567068613</c:v>
                </c:pt>
                <c:pt idx="6341">
                  <c:v>0.20446755728984564</c:v>
                </c:pt>
                <c:pt idx="6342">
                  <c:v>0.20411998265592479</c:v>
                </c:pt>
                <c:pt idx="6343">
                  <c:v>0.20405050109719675</c:v>
                </c:pt>
                <c:pt idx="6344">
                  <c:v>0.20349504844670377</c:v>
                </c:pt>
                <c:pt idx="6345">
                  <c:v>0.20342566678957033</c:v>
                </c:pt>
                <c:pt idx="6346">
                  <c:v>0.20335629621488355</c:v>
                </c:pt>
                <c:pt idx="6347">
                  <c:v>0.20335629621488355</c:v>
                </c:pt>
                <c:pt idx="6348">
                  <c:v>0.20328693671910356</c:v>
                </c:pt>
                <c:pt idx="6349">
                  <c:v>0.20314825095011305</c:v>
                </c:pt>
                <c:pt idx="6350">
                  <c:v>0.20314825095011305</c:v>
                </c:pt>
                <c:pt idx="6351">
                  <c:v>0.20314825095011305</c:v>
                </c:pt>
                <c:pt idx="6352">
                  <c:v>0.20314825095011305</c:v>
                </c:pt>
                <c:pt idx="6353">
                  <c:v>0.20307892466983124</c:v>
                </c:pt>
                <c:pt idx="6354">
                  <c:v>0.20307892466983124</c:v>
                </c:pt>
                <c:pt idx="6355">
                  <c:v>0.20307892466983124</c:v>
                </c:pt>
                <c:pt idx="6356">
                  <c:v>0.20300960945431362</c:v>
                </c:pt>
                <c:pt idx="6357">
                  <c:v>0.20294030530002896</c:v>
                </c:pt>
                <c:pt idx="6358">
                  <c:v>0.20280173016104111</c:v>
                </c:pt>
                <c:pt idx="6359">
                  <c:v>0.20280173016104111</c:v>
                </c:pt>
                <c:pt idx="6360">
                  <c:v>0.20273245916928356</c:v>
                </c:pt>
                <c:pt idx="6361">
                  <c:v>0.20273245916928356</c:v>
                </c:pt>
                <c:pt idx="6362">
                  <c:v>0.20259395032361799</c:v>
                </c:pt>
                <c:pt idx="6363">
                  <c:v>0.20259395032361799</c:v>
                </c:pt>
                <c:pt idx="6364">
                  <c:v>0.20217868863597635</c:v>
                </c:pt>
                <c:pt idx="6365">
                  <c:v>0.20210951694165108</c:v>
                </c:pt>
                <c:pt idx="6366">
                  <c:v>0.20183294028406079</c:v>
                </c:pt>
                <c:pt idx="6367">
                  <c:v>0.20155653964981252</c:v>
                </c:pt>
                <c:pt idx="6368">
                  <c:v>0.2014874669686485</c:v>
                </c:pt>
                <c:pt idx="6369">
                  <c:v>0.2014874669686485</c:v>
                </c:pt>
                <c:pt idx="6370">
                  <c:v>0.2014184052714523</c:v>
                </c:pt>
                <c:pt idx="6371">
                  <c:v>0.2014184052714523</c:v>
                </c:pt>
                <c:pt idx="6372">
                  <c:v>0.20114226825251441</c:v>
                </c:pt>
                <c:pt idx="6373">
                  <c:v>0.20114226825251441</c:v>
                </c:pt>
                <c:pt idx="6374">
                  <c:v>0.20093528064899183</c:v>
                </c:pt>
                <c:pt idx="6375">
                  <c:v>0.20086630669793709</c:v>
                </c:pt>
                <c:pt idx="6376">
                  <c:v>0.20079734369947488</c:v>
                </c:pt>
                <c:pt idx="6377">
                  <c:v>0.20072839165012735</c:v>
                </c:pt>
                <c:pt idx="6378">
                  <c:v>0.20065945054641829</c:v>
                </c:pt>
                <c:pt idx="6379">
                  <c:v>0.20052160116201917</c:v>
                </c:pt>
                <c:pt idx="6380">
                  <c:v>0.20031490909089961</c:v>
                </c:pt>
                <c:pt idx="6381">
                  <c:v>0.20031490909089961</c:v>
                </c:pt>
                <c:pt idx="6382">
                  <c:v>0.19997064075586568</c:v>
                </c:pt>
                <c:pt idx="6383">
                  <c:v>0.19969542244380148</c:v>
                </c:pt>
                <c:pt idx="6384">
                  <c:v>0.19969542244380148</c:v>
                </c:pt>
                <c:pt idx="6385">
                  <c:v>0.19969542244380148</c:v>
                </c:pt>
                <c:pt idx="6386">
                  <c:v>0.19955787866374333</c:v>
                </c:pt>
                <c:pt idx="6387">
                  <c:v>0.1993516446360119</c:v>
                </c:pt>
                <c:pt idx="6388">
                  <c:v>0.1993516446360119</c:v>
                </c:pt>
                <c:pt idx="6389">
                  <c:v>0.19928292171761497</c:v>
                </c:pt>
                <c:pt idx="6390">
                  <c:v>0.19914550849643908</c:v>
                </c:pt>
                <c:pt idx="6391">
                  <c:v>0.19907681818678175</c:v>
                </c:pt>
                <c:pt idx="6392">
                  <c:v>0.19907681818678175</c:v>
                </c:pt>
                <c:pt idx="6393">
                  <c:v>0.19907681818678175</c:v>
                </c:pt>
                <c:pt idx="6394">
                  <c:v>0.19900813873982859</c:v>
                </c:pt>
                <c:pt idx="6395">
                  <c:v>0.19900813873982859</c:v>
                </c:pt>
                <c:pt idx="6396">
                  <c:v>0.19900813873982859</c:v>
                </c:pt>
                <c:pt idx="6397">
                  <c:v>0.1989394701521445</c:v>
                </c:pt>
                <c:pt idx="6398">
                  <c:v>0.1989394701521445</c:v>
                </c:pt>
                <c:pt idx="6399">
                  <c:v>0.19887081242029592</c:v>
                </c:pt>
                <c:pt idx="6400">
                  <c:v>0.19880216554085114</c:v>
                </c:pt>
                <c:pt idx="6401">
                  <c:v>0.19866490432545342</c:v>
                </c:pt>
                <c:pt idx="6402">
                  <c:v>0.19852768647852889</c:v>
                </c:pt>
                <c:pt idx="6403">
                  <c:v>0.1983905119726812</c:v>
                </c:pt>
                <c:pt idx="6404">
                  <c:v>0.19825338078053989</c:v>
                </c:pt>
                <c:pt idx="6405">
                  <c:v>0.19811629287476037</c:v>
                </c:pt>
                <c:pt idx="6406">
                  <c:v>0.19804776514571829</c:v>
                </c:pt>
                <c:pt idx="6407">
                  <c:v>0.19784224681303847</c:v>
                </c:pt>
                <c:pt idx="6408">
                  <c:v>0.19777376230893012</c:v>
                </c:pt>
                <c:pt idx="6409">
                  <c:v>0.19756837356927645</c:v>
                </c:pt>
                <c:pt idx="6410">
                  <c:v>0.19749993223560652</c:v>
                </c:pt>
                <c:pt idx="6411">
                  <c:v>0.19749993223560652</c:v>
                </c:pt>
                <c:pt idx="6412">
                  <c:v>0.19743150168604351</c:v>
                </c:pt>
                <c:pt idx="6413">
                  <c:v>0.1972946729256479</c:v>
                </c:pt>
                <c:pt idx="6414">
                  <c:v>0.19715788726092556</c:v>
                </c:pt>
                <c:pt idx="6415">
                  <c:v>0.19715788726092556</c:v>
                </c:pt>
                <c:pt idx="6416">
                  <c:v>0.19715788726092556</c:v>
                </c:pt>
                <c:pt idx="6417">
                  <c:v>0.19708951058096016</c:v>
                </c:pt>
                <c:pt idx="6418">
                  <c:v>0.19674778856954295</c:v>
                </c:pt>
                <c:pt idx="6419">
                  <c:v>0.19667947642124589</c:v>
                </c:pt>
                <c:pt idx="6420">
                  <c:v>0.19654288435158612</c:v>
                </c:pt>
                <c:pt idx="6421">
                  <c:v>0.19647460442346762</c:v>
                </c:pt>
                <c:pt idx="6422">
                  <c:v>0.19647460442346762</c:v>
                </c:pt>
                <c:pt idx="6423">
                  <c:v>0.19647460442346762</c:v>
                </c:pt>
                <c:pt idx="6424">
                  <c:v>0.19640633522865547</c:v>
                </c:pt>
                <c:pt idx="6425">
                  <c:v>0.19626982902545612</c:v>
                </c:pt>
                <c:pt idx="6426">
                  <c:v>0.19626982902545612</c:v>
                </c:pt>
                <c:pt idx="6427">
                  <c:v>0.19620159201032583</c:v>
                </c:pt>
                <c:pt idx="6428">
                  <c:v>0.19613336571501566</c:v>
                </c:pt>
                <c:pt idx="6429">
                  <c:v>0.19579239491795858</c:v>
                </c:pt>
                <c:pt idx="6430">
                  <c:v>0.19579239491795858</c:v>
                </c:pt>
                <c:pt idx="6431">
                  <c:v>0.19558794086228615</c:v>
                </c:pt>
                <c:pt idx="6432">
                  <c:v>0.19545169161194412</c:v>
                </c:pt>
                <c:pt idx="6433">
                  <c:v>0.19538358301274489</c:v>
                </c:pt>
                <c:pt idx="6434">
                  <c:v>0.1953154850930596</c:v>
                </c:pt>
                <c:pt idx="6435">
                  <c:v>0.19504320014250839</c:v>
                </c:pt>
                <c:pt idx="6436">
                  <c:v>0.19504320014250839</c:v>
                </c:pt>
                <c:pt idx="6437">
                  <c:v>0.19497515557019476</c:v>
                </c:pt>
                <c:pt idx="6438">
                  <c:v>0.19483909840056593</c:v>
                </c:pt>
                <c:pt idx="6439">
                  <c:v>0.19483909840056593</c:v>
                </c:pt>
                <c:pt idx="6440">
                  <c:v>0.19470308384201496</c:v>
                </c:pt>
                <c:pt idx="6441">
                  <c:v>0.19456711186786005</c:v>
                </c:pt>
                <c:pt idx="6442">
                  <c:v>0.19429529556613559</c:v>
                </c:pt>
                <c:pt idx="6443">
                  <c:v>0.19422736806433086</c:v>
                </c:pt>
                <c:pt idx="6444">
                  <c:v>0.19409154492580294</c:v>
                </c:pt>
                <c:pt idx="6445">
                  <c:v>0.19409154492580294</c:v>
                </c:pt>
                <c:pt idx="6446">
                  <c:v>0.19402364928243732</c:v>
                </c:pt>
                <c:pt idx="6447">
                  <c:v>0.19395576425191172</c:v>
                </c:pt>
                <c:pt idx="6448">
                  <c:v>0.19395576425191172</c:v>
                </c:pt>
                <c:pt idx="6449">
                  <c:v>0.19341306567219707</c:v>
                </c:pt>
                <c:pt idx="6450">
                  <c:v>0.19334527600813942</c:v>
                </c:pt>
                <c:pt idx="6451">
                  <c:v>0.19334527600813942</c:v>
                </c:pt>
                <c:pt idx="6452">
                  <c:v>0.19307422311626815</c:v>
                </c:pt>
                <c:pt idx="6453">
                  <c:v>0.1929387600827609</c:v>
                </c:pt>
                <c:pt idx="6454">
                  <c:v>0.19280333928905272</c:v>
                </c:pt>
                <c:pt idx="6455">
                  <c:v>0.19280333928905272</c:v>
                </c:pt>
                <c:pt idx="6456">
                  <c:v>0.19273564472389296</c:v>
                </c:pt>
                <c:pt idx="6457">
                  <c:v>0.19273564472389296</c:v>
                </c:pt>
                <c:pt idx="6458">
                  <c:v>0.19266796070880954</c:v>
                </c:pt>
                <c:pt idx="6459">
                  <c:v>0.19246497193114673</c:v>
                </c:pt>
                <c:pt idx="6460">
                  <c:v>0.19226207798589925</c:v>
                </c:pt>
                <c:pt idx="6461">
                  <c:v>0.19219446772937548</c:v>
                </c:pt>
                <c:pt idx="6462">
                  <c:v>0.19212686799666789</c:v>
                </c:pt>
                <c:pt idx="6463">
                  <c:v>0.19212686799666789</c:v>
                </c:pt>
                <c:pt idx="6464">
                  <c:v>0.19199170008959998</c:v>
                </c:pt>
                <c:pt idx="6465">
                  <c:v>0.19199170008959998</c:v>
                </c:pt>
                <c:pt idx="6466">
                  <c:v>0.19172149041723216</c:v>
                </c:pt>
                <c:pt idx="6467">
                  <c:v>0.19172149041723216</c:v>
                </c:pt>
                <c:pt idx="6468">
                  <c:v>0.19172149041723216</c:v>
                </c:pt>
                <c:pt idx="6469">
                  <c:v>0.19151894343404902</c:v>
                </c:pt>
                <c:pt idx="6470">
                  <c:v>0.19151894343404902</c:v>
                </c:pt>
                <c:pt idx="6471">
                  <c:v>0.19145144875959455</c:v>
                </c:pt>
                <c:pt idx="6472">
                  <c:v>0.1913839645730081</c:v>
                </c:pt>
                <c:pt idx="6473">
                  <c:v>0.1913839645730081</c:v>
                </c:pt>
                <c:pt idx="6474">
                  <c:v>0.19097927951632743</c:v>
                </c:pt>
                <c:pt idx="6475">
                  <c:v>0.19091186865365373</c:v>
                </c:pt>
                <c:pt idx="6476">
                  <c:v>0.19091186865365373</c:v>
                </c:pt>
                <c:pt idx="6477">
                  <c:v>0.19070969882368435</c:v>
                </c:pt>
                <c:pt idx="6478">
                  <c:v>0.19070969882368435</c:v>
                </c:pt>
                <c:pt idx="6479">
                  <c:v>0.19023833489287501</c:v>
                </c:pt>
                <c:pt idx="6480">
                  <c:v>0.19023833489287501</c:v>
                </c:pt>
                <c:pt idx="6481">
                  <c:v>0.19023833489287501</c:v>
                </c:pt>
                <c:pt idx="6482">
                  <c:v>0.19023833489287501</c:v>
                </c:pt>
                <c:pt idx="6483">
                  <c:v>0.19017103893211385</c:v>
                </c:pt>
                <c:pt idx="6484">
                  <c:v>0.19010375339756092</c:v>
                </c:pt>
                <c:pt idx="6485">
                  <c:v>0.18996921359416044</c:v>
                </c:pt>
                <c:pt idx="6486">
                  <c:v>0.18976748200491589</c:v>
                </c:pt>
                <c:pt idx="6487">
                  <c:v>0.18976748200491589</c:v>
                </c:pt>
                <c:pt idx="6488">
                  <c:v>0.1896330463183748</c:v>
                </c:pt>
                <c:pt idx="6489">
                  <c:v>0.1896330463183748</c:v>
                </c:pt>
                <c:pt idx="6490">
                  <c:v>0.18956584407732724</c:v>
                </c:pt>
                <c:pt idx="6491">
                  <c:v>0.18956584407732724</c:v>
                </c:pt>
                <c:pt idx="6492">
                  <c:v>0.18943147078358719</c:v>
                </c:pt>
                <c:pt idx="6493">
                  <c:v>0.18943147078358719</c:v>
                </c:pt>
                <c:pt idx="6494">
                  <c:v>0.18943147078358719</c:v>
                </c:pt>
                <c:pt idx="6495">
                  <c:v>0.18936429972446275</c:v>
                </c:pt>
                <c:pt idx="6496">
                  <c:v>0.18922998876563643</c:v>
                </c:pt>
                <c:pt idx="6497">
                  <c:v>0.18909571933129959</c:v>
                </c:pt>
                <c:pt idx="6498">
                  <c:v>0.18902860017779252</c:v>
                </c:pt>
                <c:pt idx="6499">
                  <c:v>0.18902860017779252</c:v>
                </c:pt>
                <c:pt idx="6500">
                  <c:v>0.18896149139578411</c:v>
                </c:pt>
                <c:pt idx="6501">
                  <c:v>0.18869315991866389</c:v>
                </c:pt>
                <c:pt idx="6502">
                  <c:v>0.18862610294610674</c:v>
                </c:pt>
                <c:pt idx="6503">
                  <c:v>0.18835797854684899</c:v>
                </c:pt>
                <c:pt idx="6504">
                  <c:v>0.18815699382352269</c:v>
                </c:pt>
                <c:pt idx="6505">
                  <c:v>0.18788915879690035</c:v>
                </c:pt>
                <c:pt idx="6506">
                  <c:v>0.18782222584124605</c:v>
                </c:pt>
                <c:pt idx="6507">
                  <c:v>0.18735398376688114</c:v>
                </c:pt>
                <c:pt idx="6508">
                  <c:v>0.18735398376688114</c:v>
                </c:pt>
                <c:pt idx="6509">
                  <c:v>0.18695303483989212</c:v>
                </c:pt>
                <c:pt idx="6510">
                  <c:v>0.18688624599210141</c:v>
                </c:pt>
                <c:pt idx="6511">
                  <c:v>0.18668594105416525</c:v>
                </c:pt>
                <c:pt idx="6512">
                  <c:v>0.18655245573517878</c:v>
                </c:pt>
                <c:pt idx="6513">
                  <c:v>0.18635230465310332</c:v>
                </c:pt>
                <c:pt idx="6514">
                  <c:v>0.18628560811885517</c:v>
                </c:pt>
                <c:pt idx="6515">
                  <c:v>0.18621892182591751</c:v>
                </c:pt>
                <c:pt idx="6516">
                  <c:v>0.1861522457711457</c:v>
                </c:pt>
                <c:pt idx="6517">
                  <c:v>0.18601892436352827</c:v>
                </c:pt>
                <c:pt idx="6518">
                  <c:v>0.18595227900440059</c:v>
                </c:pt>
                <c:pt idx="6519">
                  <c:v>0.18575240426807979</c:v>
                </c:pt>
                <c:pt idx="6520">
                  <c:v>0.18568579979254043</c:v>
                </c:pt>
                <c:pt idx="6521">
                  <c:v>0.18561920553006184</c:v>
                </c:pt>
                <c:pt idx="6522">
                  <c:v>0.18555262147751236</c:v>
                </c:pt>
                <c:pt idx="6523">
                  <c:v>0.18555262147751236</c:v>
                </c:pt>
                <c:pt idx="6524">
                  <c:v>0.18541948398968144</c:v>
                </c:pt>
                <c:pt idx="6525">
                  <c:v>0.18535293054814392</c:v>
                </c:pt>
                <c:pt idx="6526">
                  <c:v>0.18528638730402336</c:v>
                </c:pt>
                <c:pt idx="6527">
                  <c:v>0.18508681872492605</c:v>
                </c:pt>
                <c:pt idx="6528">
                  <c:v>0.18482086986058141</c:v>
                </c:pt>
                <c:pt idx="6529">
                  <c:v>0.18468795647564096</c:v>
                </c:pt>
                <c:pt idx="6530">
                  <c:v>0.18455508375564977</c:v>
                </c:pt>
                <c:pt idx="6531">
                  <c:v>0.18442225167573273</c:v>
                </c:pt>
                <c:pt idx="6532">
                  <c:v>0.18415670933673342</c:v>
                </c:pt>
                <c:pt idx="6533">
                  <c:v>0.18402399902801453</c:v>
                </c:pt>
                <c:pt idx="6534">
                  <c:v>0.1839576590780034</c:v>
                </c:pt>
                <c:pt idx="6535">
                  <c:v>0.18389132926009613</c:v>
                </c:pt>
                <c:pt idx="6536">
                  <c:v>0.18369240056806019</c:v>
                </c:pt>
                <c:pt idx="6537">
                  <c:v>0.18362611124763795</c:v>
                </c:pt>
                <c:pt idx="6538">
                  <c:v>0.18355983204386134</c:v>
                </c:pt>
                <c:pt idx="6539">
                  <c:v>0.183493562953643</c:v>
                </c:pt>
                <c:pt idx="6540">
                  <c:v>0.183493562953643</c:v>
                </c:pt>
                <c:pt idx="6541">
                  <c:v>0.18336105510153855</c:v>
                </c:pt>
                <c:pt idx="6542">
                  <c:v>0.18302996224270049</c:v>
                </c:pt>
                <c:pt idx="6543">
                  <c:v>0.18296377394997113</c:v>
                </c:pt>
                <c:pt idx="6544">
                  <c:v>0.18283142761894441</c:v>
                </c:pt>
                <c:pt idx="6545">
                  <c:v>0.18283142761894441</c:v>
                </c:pt>
                <c:pt idx="6546">
                  <c:v>0.18269912160667873</c:v>
                </c:pt>
                <c:pt idx="6547">
                  <c:v>0.18269912160667873</c:v>
                </c:pt>
                <c:pt idx="6548">
                  <c:v>0.1825668558886156</c:v>
                </c:pt>
                <c:pt idx="6549">
                  <c:v>0.1825668558886156</c:v>
                </c:pt>
                <c:pt idx="6550">
                  <c:v>0.1825668558886156</c:v>
                </c:pt>
                <c:pt idx="6551">
                  <c:v>0.18250073813224169</c:v>
                </c:pt>
                <c:pt idx="6552">
                  <c:v>0.18243463044021921</c:v>
                </c:pt>
                <c:pt idx="6553">
                  <c:v>0.18217030025439443</c:v>
                </c:pt>
                <c:pt idx="6554">
                  <c:v>0.18217030025439443</c:v>
                </c:pt>
                <c:pt idx="6555">
                  <c:v>0.18164212204164523</c:v>
                </c:pt>
                <c:pt idx="6556">
                  <c:v>0.1815101777957866</c:v>
                </c:pt>
                <c:pt idx="6557">
                  <c:v>0.1815101777957866</c:v>
                </c:pt>
                <c:pt idx="6558">
                  <c:v>0.18137827362411105</c:v>
                </c:pt>
                <c:pt idx="6559">
                  <c:v>0.18137827362411105</c:v>
                </c:pt>
                <c:pt idx="6560">
                  <c:v>0.18118049245246357</c:v>
                </c:pt>
                <c:pt idx="6561">
                  <c:v>0.18098280131094061</c:v>
                </c:pt>
                <c:pt idx="6562">
                  <c:v>0.18071935302751885</c:v>
                </c:pt>
                <c:pt idx="6563">
                  <c:v>0.18052187163787736</c:v>
                </c:pt>
                <c:pt idx="6564">
                  <c:v>0.18032448000570728</c:v>
                </c:pt>
                <c:pt idx="6565">
                  <c:v>0.180192935409244</c:v>
                </c:pt>
                <c:pt idx="6566">
                  <c:v>0.180127178049454</c:v>
                </c:pt>
                <c:pt idx="6567">
                  <c:v>0.18006143064460461</c:v>
                </c:pt>
                <c:pt idx="6568">
                  <c:v>0.17966715510059011</c:v>
                </c:pt>
                <c:pt idx="6569">
                  <c:v>0.17966715510059011</c:v>
                </c:pt>
                <c:pt idx="6570">
                  <c:v>0.17960147729601833</c:v>
                </c:pt>
                <c:pt idx="6571">
                  <c:v>0.17947015147648024</c:v>
                </c:pt>
                <c:pt idx="6572">
                  <c:v>0.17940450345550976</c:v>
                </c:pt>
                <c:pt idx="6573">
                  <c:v>0.17940450345550976</c:v>
                </c:pt>
                <c:pt idx="6574">
                  <c:v>0.17940450345550976</c:v>
                </c:pt>
                <c:pt idx="6575">
                  <c:v>0.17940450345550976</c:v>
                </c:pt>
                <c:pt idx="6576">
                  <c:v>0.1793388653564045</c:v>
                </c:pt>
                <c:pt idx="6577">
                  <c:v>0.17927323717616572</c:v>
                </c:pt>
                <c:pt idx="6578">
                  <c:v>0.17927323717616572</c:v>
                </c:pt>
                <c:pt idx="6579">
                  <c:v>0.17920761891179626</c:v>
                </c:pt>
                <c:pt idx="6580">
                  <c:v>0.17920761891179626</c:v>
                </c:pt>
                <c:pt idx="6581">
                  <c:v>0.1790108235839504</c:v>
                </c:pt>
                <c:pt idx="6582">
                  <c:v>0.17894524495311184</c:v>
                </c:pt>
                <c:pt idx="6583">
                  <c:v>0.17894524495311184</c:v>
                </c:pt>
                <c:pt idx="6584">
                  <c:v>0.17881411739115455</c:v>
                </c:pt>
                <c:pt idx="6585">
                  <c:v>0.1786175002527009</c:v>
                </c:pt>
                <c:pt idx="6586">
                  <c:v>0.1786175002527009</c:v>
                </c:pt>
                <c:pt idx="6587">
                  <c:v>0.17855198098246972</c:v>
                </c:pt>
                <c:pt idx="6588">
                  <c:v>0.17855198098246972</c:v>
                </c:pt>
                <c:pt idx="6589">
                  <c:v>0.17842097208799113</c:v>
                </c:pt>
                <c:pt idx="6590">
                  <c:v>0.17842097208799113</c:v>
                </c:pt>
                <c:pt idx="6591">
                  <c:v>0.17829000270162365</c:v>
                </c:pt>
                <c:pt idx="6592">
                  <c:v>0.1782245328165365</c:v>
                </c:pt>
                <c:pt idx="6593">
                  <c:v>0.17815907279954571</c:v>
                </c:pt>
                <c:pt idx="6594">
                  <c:v>0.17802818235795723</c:v>
                </c:pt>
                <c:pt idx="6595">
                  <c:v>0.1777665197611559</c:v>
                </c:pt>
                <c:pt idx="6596">
                  <c:v>0.17770112873763355</c:v>
                </c:pt>
                <c:pt idx="6597">
                  <c:v>0.17750501472124922</c:v>
                </c:pt>
                <c:pt idx="6598">
                  <c:v>0.1772436670486093</c:v>
                </c:pt>
                <c:pt idx="6599">
                  <c:v>0.17704775945251836</c:v>
                </c:pt>
                <c:pt idx="6600">
                  <c:v>0.17698247655395075</c:v>
                </c:pt>
                <c:pt idx="6601">
                  <c:v>0.1769172034671963</c:v>
                </c:pt>
                <c:pt idx="6602">
                  <c:v>0.1769172034671963</c:v>
                </c:pt>
                <c:pt idx="6603">
                  <c:v>0.17672144304832926</c:v>
                </c:pt>
                <c:pt idx="6604">
                  <c:v>0.17672144304832926</c:v>
                </c:pt>
                <c:pt idx="6605">
                  <c:v>0.17672144304832926</c:v>
                </c:pt>
                <c:pt idx="6606">
                  <c:v>0.1763301867318636</c:v>
                </c:pt>
                <c:pt idx="6607">
                  <c:v>0.17593928258134692</c:v>
                </c:pt>
                <c:pt idx="6608">
                  <c:v>0.17580905934741675</c:v>
                </c:pt>
                <c:pt idx="6609">
                  <c:v>0.1757439623703177</c:v>
                </c:pt>
                <c:pt idx="6610">
                  <c:v>0.1757439623703177</c:v>
                </c:pt>
                <c:pt idx="6611">
                  <c:v>0.17548367199279091</c:v>
                </c:pt>
                <c:pt idx="6612">
                  <c:v>0.17548367199279091</c:v>
                </c:pt>
                <c:pt idx="6613">
                  <c:v>0.17548367199279091</c:v>
                </c:pt>
                <c:pt idx="6614">
                  <c:v>0.1754186237665174</c:v>
                </c:pt>
                <c:pt idx="6615">
                  <c:v>0.17528855653526565</c:v>
                </c:pt>
                <c:pt idx="6616">
                  <c:v>0.17515852824629935</c:v>
                </c:pt>
                <c:pt idx="6617">
                  <c:v>0.17502853887630671</c:v>
                </c:pt>
                <c:pt idx="6618">
                  <c:v>0.17502853887630671</c:v>
                </c:pt>
                <c:pt idx="6619">
                  <c:v>0.17489858840199685</c:v>
                </c:pt>
                <c:pt idx="6620">
                  <c:v>0.17470373556904006</c:v>
                </c:pt>
                <c:pt idx="6621">
                  <c:v>0.17470373556904006</c:v>
                </c:pt>
                <c:pt idx="6622">
                  <c:v>0.17431429197824166</c:v>
                </c:pt>
                <c:pt idx="6623">
                  <c:v>0.17418455501479643</c:v>
                </c:pt>
                <c:pt idx="6624">
                  <c:v>0.17411970106382052</c:v>
                </c:pt>
                <c:pt idx="6625">
                  <c:v>0.17405485679615199</c:v>
                </c:pt>
                <c:pt idx="6626">
                  <c:v>0.17399002220889956</c:v>
                </c:pt>
                <c:pt idx="6627">
                  <c:v>0.17386038206408522</c:v>
                </c:pt>
                <c:pt idx="6628">
                  <c:v>0.17366599437777991</c:v>
                </c:pt>
                <c:pt idx="6629">
                  <c:v>0.17353645090719877</c:v>
                </c:pt>
                <c:pt idx="6630">
                  <c:v>0.17334220812413065</c:v>
                </c:pt>
                <c:pt idx="6631">
                  <c:v>0.17314805217935614</c:v>
                </c:pt>
                <c:pt idx="6632">
                  <c:v>0.17308335281507956</c:v>
                </c:pt>
                <c:pt idx="6633">
                  <c:v>0.17308335281507956</c:v>
                </c:pt>
                <c:pt idx="6634">
                  <c:v>0.17308335281507956</c:v>
                </c:pt>
                <c:pt idx="6635">
                  <c:v>0.17295398299526585</c:v>
                </c:pt>
                <c:pt idx="6636">
                  <c:v>0.17269535891026502</c:v>
                </c:pt>
                <c:pt idx="6637">
                  <c:v>0.17250149186654135</c:v>
                </c:pt>
                <c:pt idx="6638">
                  <c:v>0.17250149186654135</c:v>
                </c:pt>
                <c:pt idx="6639">
                  <c:v>0.17243688874527635</c:v>
                </c:pt>
                <c:pt idx="6640">
                  <c:v>0.17230771132555442</c:v>
                </c:pt>
                <c:pt idx="6641">
                  <c:v>0.17224313702138322</c:v>
                </c:pt>
                <c:pt idx="6642">
                  <c:v>0.17224313702138322</c:v>
                </c:pt>
                <c:pt idx="6643">
                  <c:v>0.17217857231719783</c:v>
                </c:pt>
                <c:pt idx="6644">
                  <c:v>0.17198493577602311</c:v>
                </c:pt>
                <c:pt idx="6645">
                  <c:v>0.17192040944325407</c:v>
                </c:pt>
                <c:pt idx="6646">
                  <c:v>0.17185589269621376</c:v>
                </c:pt>
                <c:pt idx="6647">
                  <c:v>0.17179138553205459</c:v>
                </c:pt>
                <c:pt idx="6648">
                  <c:v>0.17166239994099558</c:v>
                </c:pt>
                <c:pt idx="6649">
                  <c:v>0.17159792150840691</c:v>
                </c:pt>
                <c:pt idx="6650">
                  <c:v>0.17159792150840691</c:v>
                </c:pt>
                <c:pt idx="6651">
                  <c:v>0.1715334526473217</c:v>
                </c:pt>
                <c:pt idx="6652">
                  <c:v>0.1715334526473217</c:v>
                </c:pt>
                <c:pt idx="6653">
                  <c:v>0.17140454362829763</c:v>
                </c:pt>
                <c:pt idx="6654">
                  <c:v>0.17134010346468015</c:v>
                </c:pt>
                <c:pt idx="6655">
                  <c:v>0.17121125181504687</c:v>
                </c:pt>
                <c:pt idx="6656">
                  <c:v>0.17095366314681737</c:v>
                </c:pt>
                <c:pt idx="6657">
                  <c:v>0.17088928984470539</c:v>
                </c:pt>
                <c:pt idx="6658">
                  <c:v>0.17069622716897506</c:v>
                </c:pt>
                <c:pt idx="6659">
                  <c:v>0.17056756638240134</c:v>
                </c:pt>
                <c:pt idx="6660">
                  <c:v>0.17056756638240134</c:v>
                </c:pt>
                <c:pt idx="6661">
                  <c:v>0.17050325027981758</c:v>
                </c:pt>
                <c:pt idx="6662">
                  <c:v>0.17037464664195062</c:v>
                </c:pt>
                <c:pt idx="6663">
                  <c:v>0.17031035910102896</c:v>
                </c:pt>
                <c:pt idx="6664">
                  <c:v>0.17024608107502495</c:v>
                </c:pt>
                <c:pt idx="6665">
                  <c:v>0.17011755355650676</c:v>
                </c:pt>
                <c:pt idx="6666">
                  <c:v>0.17005330405836405</c:v>
                </c:pt>
                <c:pt idx="6667">
                  <c:v>0.16998906406388212</c:v>
                </c:pt>
                <c:pt idx="6668">
                  <c:v>0.16992483357024982</c:v>
                </c:pt>
                <c:pt idx="6669">
                  <c:v>0.16992483357024982</c:v>
                </c:pt>
                <c:pt idx="6670">
                  <c:v>0.16992483357024982</c:v>
                </c:pt>
                <c:pt idx="6671">
                  <c:v>0.16986061257465726</c:v>
                </c:pt>
                <c:pt idx="6672">
                  <c:v>0.169603823516531</c:v>
                </c:pt>
                <c:pt idx="6673">
                  <c:v>0.1695396499690329</c:v>
                </c:pt>
                <c:pt idx="6674">
                  <c:v>0.16928305056310236</c:v>
                </c:pt>
                <c:pt idx="6675">
                  <c:v>0.16915480769138849</c:v>
                </c:pt>
                <c:pt idx="6676">
                  <c:v>0.16909070045355667</c:v>
                </c:pt>
                <c:pt idx="6677">
                  <c:v>0.16902660267734951</c:v>
                </c:pt>
                <c:pt idx="6678">
                  <c:v>0.16889843549864059</c:v>
                </c:pt>
                <c:pt idx="6679">
                  <c:v>0.1685141607513426</c:v>
                </c:pt>
                <c:pt idx="6680">
                  <c:v>0.1685141607513426</c:v>
                </c:pt>
                <c:pt idx="6681">
                  <c:v>0.1685141607513426</c:v>
                </c:pt>
                <c:pt idx="6682">
                  <c:v>0.16845014800424413</c:v>
                </c:pt>
                <c:pt idx="6683">
                  <c:v>0.16845014800424413</c:v>
                </c:pt>
                <c:pt idx="6684">
                  <c:v>0.1683221508085333</c:v>
                </c:pt>
                <c:pt idx="6685">
                  <c:v>0.168194191325609</c:v>
                </c:pt>
                <c:pt idx="6686">
                  <c:v>0.16813022571949829</c:v>
                </c:pt>
                <c:pt idx="6687">
                  <c:v>0.16774662980299201</c:v>
                </c:pt>
                <c:pt idx="6688">
                  <c:v>0.16761883975295916</c:v>
                </c:pt>
                <c:pt idx="6689">
                  <c:v>0.16755495882588903</c:v>
                </c:pt>
                <c:pt idx="6690">
                  <c:v>0.16749108729376366</c:v>
                </c:pt>
                <c:pt idx="6691">
                  <c:v>0.16749108729376366</c:v>
                </c:pt>
                <c:pt idx="6692">
                  <c:v>0.16742722515382014</c:v>
                </c:pt>
                <c:pt idx="6693">
                  <c:v>0.16742722515382014</c:v>
                </c:pt>
                <c:pt idx="6694">
                  <c:v>0.16742722515382014</c:v>
                </c:pt>
                <c:pt idx="6695">
                  <c:v>0.16742722515382014</c:v>
                </c:pt>
                <c:pt idx="6696">
                  <c:v>0.16736337240329666</c:v>
                </c:pt>
                <c:pt idx="6697">
                  <c:v>0.16710805524020941</c:v>
                </c:pt>
                <c:pt idx="6698">
                  <c:v>0.16710805524020941</c:v>
                </c:pt>
                <c:pt idx="6699">
                  <c:v>0.16698045292346855</c:v>
                </c:pt>
                <c:pt idx="6700">
                  <c:v>0.16666161106060237</c:v>
                </c:pt>
                <c:pt idx="6701">
                  <c:v>0.16666161106060237</c:v>
                </c:pt>
                <c:pt idx="6702">
                  <c:v>0.16659787076814139</c:v>
                </c:pt>
                <c:pt idx="6703">
                  <c:v>0.16653413982930765</c:v>
                </c:pt>
                <c:pt idx="6704">
                  <c:v>0.16653413982930765</c:v>
                </c:pt>
                <c:pt idx="6705">
                  <c:v>0.1664704182413563</c:v>
                </c:pt>
                <c:pt idx="6706">
                  <c:v>0.16640670600154378</c:v>
                </c:pt>
                <c:pt idx="6707">
                  <c:v>0.16640670600154378</c:v>
                </c:pt>
                <c:pt idx="6708">
                  <c:v>0.16627930955536677</c:v>
                </c:pt>
                <c:pt idx="6709">
                  <c:v>0.16615195046885187</c:v>
                </c:pt>
                <c:pt idx="6710">
                  <c:v>0.16608828492862157</c:v>
                </c:pt>
                <c:pt idx="6711">
                  <c:v>0.16608828492862157</c:v>
                </c:pt>
                <c:pt idx="6712">
                  <c:v>0.1660246287200938</c:v>
                </c:pt>
                <c:pt idx="6713">
                  <c:v>0.16596098184053337</c:v>
                </c:pt>
                <c:pt idx="6714">
                  <c:v>0.16596098184053337</c:v>
                </c:pt>
                <c:pt idx="6715">
                  <c:v>0.16589734428720634</c:v>
                </c:pt>
                <c:pt idx="6716">
                  <c:v>0.16570648755730402</c:v>
                </c:pt>
                <c:pt idx="6717">
                  <c:v>0.16570648755730402</c:v>
                </c:pt>
                <c:pt idx="6718">
                  <c:v>0.16545214231905134</c:v>
                </c:pt>
                <c:pt idx="6719">
                  <c:v>0.16507090353942419</c:v>
                </c:pt>
                <c:pt idx="6720">
                  <c:v>0.16500739626697014</c:v>
                </c:pt>
                <c:pt idx="6721">
                  <c:v>0.16494389827988373</c:v>
                </c:pt>
                <c:pt idx="6722">
                  <c:v>0.16494389827988373</c:v>
                </c:pt>
                <c:pt idx="6723">
                  <c:v>0.16475346000368898</c:v>
                </c:pt>
                <c:pt idx="6724">
                  <c:v>0.1646265475299912</c:v>
                </c:pt>
                <c:pt idx="6725">
                  <c:v>0.16456310519814174</c:v>
                </c:pt>
                <c:pt idx="6726">
                  <c:v>0.16449967213268124</c:v>
                </c:pt>
                <c:pt idx="6727">
                  <c:v>0.16449967213268124</c:v>
                </c:pt>
                <c:pt idx="6728">
                  <c:v>0.16430942850757441</c:v>
                </c:pt>
                <c:pt idx="6729">
                  <c:v>0.16411926818260533</c:v>
                </c:pt>
                <c:pt idx="6730">
                  <c:v>0.16405589990615188</c:v>
                </c:pt>
                <c:pt idx="6731">
                  <c:v>0.16392919108485826</c:v>
                </c:pt>
                <c:pt idx="6732">
                  <c:v>0.16392919108485826</c:v>
                </c:pt>
                <c:pt idx="6733">
                  <c:v>0.16367588429324828</c:v>
                </c:pt>
                <c:pt idx="6734">
                  <c:v>0.16367588429324828</c:v>
                </c:pt>
                <c:pt idx="6735">
                  <c:v>0.16361258067358905</c:v>
                </c:pt>
                <c:pt idx="6736">
                  <c:v>0.16348600110932859</c:v>
                </c:pt>
                <c:pt idx="6737">
                  <c:v>0.16323295260579468</c:v>
                </c:pt>
                <c:pt idx="6738">
                  <c:v>0.16316971351112114</c:v>
                </c:pt>
                <c:pt idx="6739">
                  <c:v>0.16304326294044955</c:v>
                </c:pt>
                <c:pt idx="6740">
                  <c:v>0.1627904721987935</c:v>
                </c:pt>
                <c:pt idx="6741">
                  <c:v>0.16260097565797749</c:v>
                </c:pt>
                <c:pt idx="6742">
                  <c:v>0.16253782851400536</c:v>
                </c:pt>
                <c:pt idx="6743">
                  <c:v>0.16241156176448873</c:v>
                </c:pt>
                <c:pt idx="6744">
                  <c:v>0.16241156176448873</c:v>
                </c:pt>
                <c:pt idx="6745">
                  <c:v>0.16234844215360753</c:v>
                </c:pt>
                <c:pt idx="6746">
                  <c:v>0.16228533171508866</c:v>
                </c:pt>
                <c:pt idx="6747">
                  <c:v>0.16228533171508866</c:v>
                </c:pt>
                <c:pt idx="6748">
                  <c:v>0.16215913834447734</c:v>
                </c:pt>
                <c:pt idx="6749">
                  <c:v>0.16215913834447734</c:v>
                </c:pt>
                <c:pt idx="6750">
                  <c:v>0.16209605540705752</c:v>
                </c:pt>
                <c:pt idx="6751">
                  <c:v>0.16178077809237421</c:v>
                </c:pt>
                <c:pt idx="6752">
                  <c:v>0.16171775008531147</c:v>
                </c:pt>
                <c:pt idx="6753">
                  <c:v>0.16165473122400909</c:v>
                </c:pt>
                <c:pt idx="6754">
                  <c:v>0.16165473122400909</c:v>
                </c:pt>
                <c:pt idx="6755">
                  <c:v>0.16152872092807119</c:v>
                </c:pt>
                <c:pt idx="6756">
                  <c:v>0.16152872092807119</c:v>
                </c:pt>
                <c:pt idx="6757">
                  <c:v>0.16152872092807119</c:v>
                </c:pt>
                <c:pt idx="6758">
                  <c:v>0.16127680996862809</c:v>
                </c:pt>
                <c:pt idx="6759">
                  <c:v>0.16127680996862809</c:v>
                </c:pt>
                <c:pt idx="6760">
                  <c:v>0.16115090926274472</c:v>
                </c:pt>
                <c:pt idx="6761">
                  <c:v>0.16096212661169415</c:v>
                </c:pt>
                <c:pt idx="6762">
                  <c:v>0.1608363170853499</c:v>
                </c:pt>
                <c:pt idx="6763">
                  <c:v>0.16077342598656458</c:v>
                </c:pt>
                <c:pt idx="6764">
                  <c:v>0.16045910703103114</c:v>
                </c:pt>
                <c:pt idx="6765">
                  <c:v>0.16045910703103114</c:v>
                </c:pt>
                <c:pt idx="6766">
                  <c:v>0.16039627052916311</c:v>
                </c:pt>
                <c:pt idx="6767">
                  <c:v>0.16027062479361198</c:v>
                </c:pt>
                <c:pt idx="6768">
                  <c:v>0.16020781555467062</c:v>
                </c:pt>
                <c:pt idx="6769">
                  <c:v>0.16020781555467062</c:v>
                </c:pt>
                <c:pt idx="6770">
                  <c:v>0.16008222432131902</c:v>
                </c:pt>
                <c:pt idx="6771">
                  <c:v>0.16001944232165735</c:v>
                </c:pt>
                <c:pt idx="6772">
                  <c:v>0.15995666939650605</c:v>
                </c:pt>
                <c:pt idx="6773">
                  <c:v>0.15989390554324223</c:v>
                </c:pt>
                <c:pt idx="6774">
                  <c:v>0.15983115075924406</c:v>
                </c:pt>
                <c:pt idx="6775">
                  <c:v>0.15983115075924406</c:v>
                </c:pt>
                <c:pt idx="6776">
                  <c:v>0.15964294079664373</c:v>
                </c:pt>
                <c:pt idx="6777">
                  <c:v>0.15958022226351384</c:v>
                </c:pt>
                <c:pt idx="6778">
                  <c:v>0.15958022226351384</c:v>
                </c:pt>
                <c:pt idx="6779">
                  <c:v>0.15945481236316122</c:v>
                </c:pt>
                <c:pt idx="6780">
                  <c:v>0.15939212099070979</c:v>
                </c:pt>
                <c:pt idx="6781">
                  <c:v>0.15932943866659099</c:v>
                </c:pt>
                <c:pt idx="6782">
                  <c:v>0.15932943866659099</c:v>
                </c:pt>
                <c:pt idx="6783">
                  <c:v>0.15926676538819329</c:v>
                </c:pt>
                <c:pt idx="6784">
                  <c:v>0.1592041011529062</c:v>
                </c:pt>
                <c:pt idx="6785">
                  <c:v>0.1592041011529062</c:v>
                </c:pt>
                <c:pt idx="6786">
                  <c:v>0.15914144595812058</c:v>
                </c:pt>
                <c:pt idx="6787">
                  <c:v>0.15914144595812058</c:v>
                </c:pt>
                <c:pt idx="6788">
                  <c:v>0.15907879980122822</c:v>
                </c:pt>
                <c:pt idx="6789">
                  <c:v>0.1590161626796221</c:v>
                </c:pt>
                <c:pt idx="6790">
                  <c:v>0.15895353459069633</c:v>
                </c:pt>
                <c:pt idx="6791">
                  <c:v>0.15889091553184612</c:v>
                </c:pt>
                <c:pt idx="6792">
                  <c:v>0.15876570449395899</c:v>
                </c:pt>
                <c:pt idx="6793">
                  <c:v>0.15870311250971816</c:v>
                </c:pt>
                <c:pt idx="6794">
                  <c:v>0.15870311250971816</c:v>
                </c:pt>
                <c:pt idx="6795">
                  <c:v>0.15857795559764062</c:v>
                </c:pt>
                <c:pt idx="6796">
                  <c:v>0.15857795559764062</c:v>
                </c:pt>
                <c:pt idx="6797">
                  <c:v>0.15851539066460679</c:v>
                </c:pt>
                <c:pt idx="6798">
                  <c:v>0.15820270112564472</c:v>
                </c:pt>
                <c:pt idx="6799">
                  <c:v>0.15807768832054916</c:v>
                </c:pt>
                <c:pt idx="6800">
                  <c:v>0.15795271149036197</c:v>
                </c:pt>
                <c:pt idx="6801">
                  <c:v>0.15795271149036197</c:v>
                </c:pt>
                <c:pt idx="6802">
                  <c:v>0.15770286567193478</c:v>
                </c:pt>
                <c:pt idx="6803">
                  <c:v>0.15770286567193478</c:v>
                </c:pt>
                <c:pt idx="6804">
                  <c:v>0.15739076038943792</c:v>
                </c:pt>
                <c:pt idx="6805">
                  <c:v>0.15739076038943792</c:v>
                </c:pt>
                <c:pt idx="6806">
                  <c:v>0.15732836623921154</c:v>
                </c:pt>
                <c:pt idx="6807">
                  <c:v>0.1570788792400177</c:v>
                </c:pt>
                <c:pt idx="6808">
                  <c:v>0.1570788792400177</c:v>
                </c:pt>
                <c:pt idx="6809">
                  <c:v>0.1570788792400177</c:v>
                </c:pt>
                <c:pt idx="6810">
                  <c:v>0.15701652987778253</c:v>
                </c:pt>
                <c:pt idx="6811">
                  <c:v>0.15670491726349287</c:v>
                </c:pt>
                <c:pt idx="6812">
                  <c:v>0.15670491726349287</c:v>
                </c:pt>
                <c:pt idx="6813">
                  <c:v>0.15664262156204442</c:v>
                </c:pt>
                <c:pt idx="6814">
                  <c:v>0.15658033479508168</c:v>
                </c:pt>
                <c:pt idx="6815">
                  <c:v>0.15658033479508168</c:v>
                </c:pt>
                <c:pt idx="6816">
                  <c:v>0.15658033479508168</c:v>
                </c:pt>
                <c:pt idx="6817">
                  <c:v>0.15651805696004226</c:v>
                </c:pt>
                <c:pt idx="6818">
                  <c:v>0.15651805696004226</c:v>
                </c:pt>
                <c:pt idx="6819">
                  <c:v>0.15620680167408746</c:v>
                </c:pt>
                <c:pt idx="6820">
                  <c:v>0.15614457737683893</c:v>
                </c:pt>
                <c:pt idx="6821">
                  <c:v>0.15608236199360759</c:v>
                </c:pt>
                <c:pt idx="6822">
                  <c:v>0.15608236199360759</c:v>
                </c:pt>
                <c:pt idx="6823">
                  <c:v>0.15595795795898346</c:v>
                </c:pt>
                <c:pt idx="6824">
                  <c:v>0.15595795795898346</c:v>
                </c:pt>
                <c:pt idx="6825">
                  <c:v>0.15589576930248666</c:v>
                </c:pt>
                <c:pt idx="6826">
                  <c:v>0.15577141869837205</c:v>
                </c:pt>
                <c:pt idx="6827">
                  <c:v>0.15577141869837205</c:v>
                </c:pt>
                <c:pt idx="6828">
                  <c:v>0.15570925674565686</c:v>
                </c:pt>
                <c:pt idx="6829">
                  <c:v>0.15570925674565686</c:v>
                </c:pt>
                <c:pt idx="6830">
                  <c:v>0.15552282425431863</c:v>
                </c:pt>
                <c:pt idx="6831">
                  <c:v>0.15546069787099207</c:v>
                </c:pt>
                <c:pt idx="6832">
                  <c:v>0.15546069787099207</c:v>
                </c:pt>
                <c:pt idx="6833">
                  <c:v>0.15533647175976084</c:v>
                </c:pt>
                <c:pt idx="6834">
                  <c:v>0.15533647175976084</c:v>
                </c:pt>
                <c:pt idx="6835">
                  <c:v>0.15527437202677405</c:v>
                </c:pt>
                <c:pt idx="6836">
                  <c:v>0.15515019919336109</c:v>
                </c:pt>
                <c:pt idx="6837">
                  <c:v>0.15515019919336109</c:v>
                </c:pt>
                <c:pt idx="6838">
                  <c:v>0.15508812608785941</c:v>
                </c:pt>
                <c:pt idx="6839">
                  <c:v>0.15490195998574319</c:v>
                </c:pt>
                <c:pt idx="6840">
                  <c:v>0.15490195998574319</c:v>
                </c:pt>
                <c:pt idx="6841">
                  <c:v>0.15483992234805422</c:v>
                </c:pt>
                <c:pt idx="6842">
                  <c:v>0.15477789357098617</c:v>
                </c:pt>
                <c:pt idx="6843">
                  <c:v>0.15471587365200848</c:v>
                </c:pt>
                <c:pt idx="6844">
                  <c:v>0.15428198203334137</c:v>
                </c:pt>
                <c:pt idx="6845">
                  <c:v>0.1542200328881107</c:v>
                </c:pt>
                <c:pt idx="6846">
                  <c:v>0.15415809257824264</c:v>
                </c:pt>
                <c:pt idx="6847">
                  <c:v>0.15415809257824264</c:v>
                </c:pt>
                <c:pt idx="6848">
                  <c:v>0.15415809257824264</c:v>
                </c:pt>
                <c:pt idx="6849">
                  <c:v>0.15403423845451625</c:v>
                </c:pt>
                <c:pt idx="6850">
                  <c:v>0.15391041964201591</c:v>
                </c:pt>
                <c:pt idx="6851">
                  <c:v>0.15391041964201591</c:v>
                </c:pt>
                <c:pt idx="6852">
                  <c:v>0.15384852347118452</c:v>
                </c:pt>
                <c:pt idx="6853">
                  <c:v>0.15378663612061264</c:v>
                </c:pt>
                <c:pt idx="6854">
                  <c:v>0.15372475758778684</c:v>
                </c:pt>
                <c:pt idx="6855">
                  <c:v>0.15372475758778684</c:v>
                </c:pt>
                <c:pt idx="6856">
                  <c:v>0.15360102696532507</c:v>
                </c:pt>
                <c:pt idx="6857">
                  <c:v>0.15353917487066757</c:v>
                </c:pt>
                <c:pt idx="6858">
                  <c:v>0.15353917487066757</c:v>
                </c:pt>
                <c:pt idx="6859">
                  <c:v>0.15353917487066757</c:v>
                </c:pt>
                <c:pt idx="6860">
                  <c:v>0.15335367142288248</c:v>
                </c:pt>
                <c:pt idx="6861">
                  <c:v>0.15335367142288248</c:v>
                </c:pt>
                <c:pt idx="6862">
                  <c:v>0.15298290206464582</c:v>
                </c:pt>
                <c:pt idx="6863">
                  <c:v>0.15285938258659376</c:v>
                </c:pt>
                <c:pt idx="6864">
                  <c:v>0.1527976360190762</c:v>
                </c:pt>
                <c:pt idx="6865">
                  <c:v>0.15267416921457636</c:v>
                </c:pt>
                <c:pt idx="6866">
                  <c:v>0.15248903479675188</c:v>
                </c:pt>
                <c:pt idx="6867">
                  <c:v>0.15248903479675188</c:v>
                </c:pt>
                <c:pt idx="6868">
                  <c:v>0.15242734085788781</c:v>
                </c:pt>
                <c:pt idx="6869">
                  <c:v>0.15242734085788781</c:v>
                </c:pt>
                <c:pt idx="6870">
                  <c:v>0.15218065270476069</c:v>
                </c:pt>
                <c:pt idx="6871">
                  <c:v>0.15218065270476069</c:v>
                </c:pt>
                <c:pt idx="6872">
                  <c:v>0.15218065270476069</c:v>
                </c:pt>
                <c:pt idx="6873">
                  <c:v>0.15211900255462477</c:v>
                </c:pt>
                <c:pt idx="6874">
                  <c:v>0.15211900255462477</c:v>
                </c:pt>
                <c:pt idx="6875">
                  <c:v>0.1520573611547763</c:v>
                </c:pt>
                <c:pt idx="6876">
                  <c:v>0.1520573611547763</c:v>
                </c:pt>
                <c:pt idx="6877">
                  <c:v>0.15199572850273174</c:v>
                </c:pt>
                <c:pt idx="6878">
                  <c:v>0.15199572850273174</c:v>
                </c:pt>
                <c:pt idx="6879">
                  <c:v>0.15193410459600851</c:v>
                </c:pt>
                <c:pt idx="6880">
                  <c:v>0.15181088300860132</c:v>
                </c:pt>
                <c:pt idx="6881">
                  <c:v>0.15162611615539817</c:v>
                </c:pt>
                <c:pt idx="6882">
                  <c:v>0.15150298190963335</c:v>
                </c:pt>
                <c:pt idx="6883">
                  <c:v>0.15144142787623668</c:v>
                </c:pt>
                <c:pt idx="6884">
                  <c:v>0.15144142787623668</c:v>
                </c:pt>
                <c:pt idx="6885">
                  <c:v>0.15101079374883261</c:v>
                </c:pt>
                <c:pt idx="6886">
                  <c:v>0.15076490868527748</c:v>
                </c:pt>
                <c:pt idx="6887">
                  <c:v>0.15070345916527353</c:v>
                </c:pt>
                <c:pt idx="6888">
                  <c:v>0.15064201833870106</c:v>
                </c:pt>
                <c:pt idx="6889">
                  <c:v>0.15033494452126722</c:v>
                </c:pt>
                <c:pt idx="6890">
                  <c:v>0.15002808767114989</c:v>
                </c:pt>
                <c:pt idx="6891">
                  <c:v>0.14996674231023099</c:v>
                </c:pt>
                <c:pt idx="6892">
                  <c:v>0.14990540561329926</c:v>
                </c:pt>
                <c:pt idx="6893">
                  <c:v>0.14984407757790771</c:v>
                </c:pt>
                <c:pt idx="6894">
                  <c:v>0.14972144748196284</c:v>
                </c:pt>
                <c:pt idx="6895">
                  <c:v>0.14966014541652078</c:v>
                </c:pt>
                <c:pt idx="6896">
                  <c:v>0.14959885200284156</c:v>
                </c:pt>
                <c:pt idx="6897">
                  <c:v>0.14947629112100566</c:v>
                </c:pt>
                <c:pt idx="6898">
                  <c:v>0.14929251462546278</c:v>
                </c:pt>
                <c:pt idx="6899">
                  <c:v>0.14917004015146906</c:v>
                </c:pt>
                <c:pt idx="6900">
                  <c:v>0.14917004015146906</c:v>
                </c:pt>
                <c:pt idx="6901">
                  <c:v>0.14904760020650717</c:v>
                </c:pt>
                <c:pt idx="6902">
                  <c:v>0.1489251947711131</c:v>
                </c:pt>
                <c:pt idx="6903">
                  <c:v>0.14874165128092473</c:v>
                </c:pt>
                <c:pt idx="6904">
                  <c:v>0.14874165128092473</c:v>
                </c:pt>
                <c:pt idx="6905">
                  <c:v>0.14861933203440328</c:v>
                </c:pt>
                <c:pt idx="6906">
                  <c:v>0.14843591773651144</c:v>
                </c:pt>
                <c:pt idx="6907">
                  <c:v>0.14843591773651144</c:v>
                </c:pt>
                <c:pt idx="6908">
                  <c:v>0.14825258086673609</c:v>
                </c:pt>
                <c:pt idx="6909">
                  <c:v>0.14825258086673609</c:v>
                </c:pt>
                <c:pt idx="6910">
                  <c:v>0.14819148577176255</c:v>
                </c:pt>
                <c:pt idx="6911">
                  <c:v>0.14819148577176255</c:v>
                </c:pt>
                <c:pt idx="6912">
                  <c:v>0.1480693213597325</c:v>
                </c:pt>
                <c:pt idx="6913">
                  <c:v>0.1480693213597325</c:v>
                </c:pt>
                <c:pt idx="6914">
                  <c:v>0.1480693213597325</c:v>
                </c:pt>
                <c:pt idx="6915">
                  <c:v>0.14800825203784268</c:v>
                </c:pt>
                <c:pt idx="6916">
                  <c:v>0.14776406058811256</c:v>
                </c:pt>
                <c:pt idx="6917">
                  <c:v>0.14776406058811256</c:v>
                </c:pt>
                <c:pt idx="6918">
                  <c:v>0.14764201633217292</c:v>
                </c:pt>
                <c:pt idx="6919">
                  <c:v>0.14758100706299859</c:v>
                </c:pt>
                <c:pt idx="6920">
                  <c:v>0.14758100706299859</c:v>
                </c:pt>
                <c:pt idx="6921">
                  <c:v>0.14745901423020116</c:v>
                </c:pt>
                <c:pt idx="6922">
                  <c:v>0.1473980306617651</c:v>
                </c:pt>
                <c:pt idx="6923">
                  <c:v>0.14733705565543073</c:v>
                </c:pt>
                <c:pt idx="6924">
                  <c:v>0.14727608920879406</c:v>
                </c:pt>
                <c:pt idx="6925">
                  <c:v>0.14727608920879406</c:v>
                </c:pt>
                <c:pt idx="6926">
                  <c:v>0.14715418198500321</c:v>
                </c:pt>
                <c:pt idx="6927">
                  <c:v>0.14715418198500321</c:v>
                </c:pt>
                <c:pt idx="6928">
                  <c:v>0.14709324120304632</c:v>
                </c:pt>
                <c:pt idx="6929">
                  <c:v>0.14703230897118164</c:v>
                </c:pt>
                <c:pt idx="6930">
                  <c:v>0.14697138528701029</c:v>
                </c:pt>
                <c:pt idx="6931">
                  <c:v>0.14630178822382564</c:v>
                </c:pt>
                <c:pt idx="6932">
                  <c:v>0.14611934987545766</c:v>
                </c:pt>
                <c:pt idx="6933">
                  <c:v>0.14599776687301094</c:v>
                </c:pt>
                <c:pt idx="6934">
                  <c:v>0.14593698813357886</c:v>
                </c:pt>
                <c:pt idx="6935">
                  <c:v>0.14593698813357886</c:v>
                </c:pt>
                <c:pt idx="6936">
                  <c:v>0.14593698813357886</c:v>
                </c:pt>
                <c:pt idx="6937">
                  <c:v>0.14587621789883293</c:v>
                </c:pt>
                <c:pt idx="6938">
                  <c:v>0.14581545616639338</c:v>
                </c:pt>
                <c:pt idx="6939">
                  <c:v>0.14575470293388146</c:v>
                </c:pt>
                <c:pt idx="6940">
                  <c:v>0.14551177495556958</c:v>
                </c:pt>
                <c:pt idx="6941">
                  <c:v>0.14539036190420482</c:v>
                </c:pt>
                <c:pt idx="6942">
                  <c:v>0.14539036190420482</c:v>
                </c:pt>
                <c:pt idx="6943">
                  <c:v>0.14539036190420482</c:v>
                </c:pt>
                <c:pt idx="6944">
                  <c:v>0.1452083059460145</c:v>
                </c:pt>
                <c:pt idx="6945">
                  <c:v>0.14508697769214446</c:v>
                </c:pt>
                <c:pt idx="6946">
                  <c:v>0.14508697769214446</c:v>
                </c:pt>
                <c:pt idx="6947">
                  <c:v>0.14508697769214446</c:v>
                </c:pt>
                <c:pt idx="6948">
                  <c:v>0.14508697769214446</c:v>
                </c:pt>
                <c:pt idx="6949">
                  <c:v>0.14502632627358303</c:v>
                </c:pt>
                <c:pt idx="6950">
                  <c:v>0.14502632627358303</c:v>
                </c:pt>
                <c:pt idx="6951">
                  <c:v>0.14490504884137814</c:v>
                </c:pt>
                <c:pt idx="6952">
                  <c:v>0.14484442282300605</c:v>
                </c:pt>
                <c:pt idx="6953">
                  <c:v>0.1447838052666367</c:v>
                </c:pt>
                <c:pt idx="6954">
                  <c:v>0.1447231961699082</c:v>
                </c:pt>
                <c:pt idx="6955">
                  <c:v>0.14466259553045968</c:v>
                </c:pt>
                <c:pt idx="6956">
                  <c:v>0.14460200334593123</c:v>
                </c:pt>
                <c:pt idx="6957">
                  <c:v>0.14423862766005219</c:v>
                </c:pt>
                <c:pt idx="6958">
                  <c:v>0.14417809459397005</c:v>
                </c:pt>
                <c:pt idx="6959">
                  <c:v>0.14387555575769967</c:v>
                </c:pt>
                <c:pt idx="6960">
                  <c:v>0.14381507327283022</c:v>
                </c:pt>
                <c:pt idx="6961">
                  <c:v>0.14381507327283022</c:v>
                </c:pt>
                <c:pt idx="6962">
                  <c:v>0.14375459920994574</c:v>
                </c:pt>
                <c:pt idx="6963">
                  <c:v>0.14375459920994574</c:v>
                </c:pt>
                <c:pt idx="6964">
                  <c:v>0.14375459920994574</c:v>
                </c:pt>
                <c:pt idx="6965">
                  <c:v>0.14321071124668375</c:v>
                </c:pt>
                <c:pt idx="6966">
                  <c:v>0.14321071124668375</c:v>
                </c:pt>
                <c:pt idx="6967">
                  <c:v>0.14302956651750767</c:v>
                </c:pt>
                <c:pt idx="6968">
                  <c:v>0.14284849731250693</c:v>
                </c:pt>
                <c:pt idx="6969">
                  <c:v>0.14284849731250693</c:v>
                </c:pt>
                <c:pt idx="6970">
                  <c:v>0.14272782643595863</c:v>
                </c:pt>
                <c:pt idx="6971">
                  <c:v>0.14260718907909872</c:v>
                </c:pt>
                <c:pt idx="6972">
                  <c:v>0.1425468829647335</c:v>
                </c:pt>
                <c:pt idx="6973">
                  <c:v>0.14236601484999187</c:v>
                </c:pt>
                <c:pt idx="6974">
                  <c:v>0.14218522202899345</c:v>
                </c:pt>
                <c:pt idx="6975">
                  <c:v>0.14206473528057098</c:v>
                </c:pt>
                <c:pt idx="6976">
                  <c:v>0.14206473528057098</c:v>
                </c:pt>
                <c:pt idx="6977">
                  <c:v>0.14194428194963568</c:v>
                </c:pt>
                <c:pt idx="6978">
                  <c:v>0.14194428194963568</c:v>
                </c:pt>
                <c:pt idx="6979">
                  <c:v>0.14194428194963568</c:v>
                </c:pt>
                <c:pt idx="6980">
                  <c:v>0.14188406780993384</c:v>
                </c:pt>
                <c:pt idx="6981">
                  <c:v>0.14188406780993384</c:v>
                </c:pt>
                <c:pt idx="6982">
                  <c:v>0.14176366457048697</c:v>
                </c:pt>
                <c:pt idx="6983">
                  <c:v>0.14176366457048697</c:v>
                </c:pt>
                <c:pt idx="6984">
                  <c:v>0.14176366457048697</c:v>
                </c:pt>
                <c:pt idx="6985">
                  <c:v>0.14164329470222661</c:v>
                </c:pt>
                <c:pt idx="6986">
                  <c:v>0.14158312227651162</c:v>
                </c:pt>
                <c:pt idx="6987">
                  <c:v>0.14158312227651162</c:v>
                </c:pt>
                <c:pt idx="6988">
                  <c:v>0.14158312227651162</c:v>
                </c:pt>
                <c:pt idx="6989">
                  <c:v>0.14158312227651162</c:v>
                </c:pt>
                <c:pt idx="6990">
                  <c:v>0.14128238513970831</c:v>
                </c:pt>
                <c:pt idx="6991">
                  <c:v>0.14104194528199418</c:v>
                </c:pt>
                <c:pt idx="6992">
                  <c:v>0.14098185611110575</c:v>
                </c:pt>
                <c:pt idx="6993">
                  <c:v>0.14086170270546919</c:v>
                </c:pt>
                <c:pt idx="6994">
                  <c:v>0.14080163846612262</c:v>
                </c:pt>
                <c:pt idx="6995">
                  <c:v>0.14080163846612262</c:v>
                </c:pt>
                <c:pt idx="6996">
                  <c:v>0.14062149557439904</c:v>
                </c:pt>
                <c:pt idx="6997">
                  <c:v>0.14050144181222385</c:v>
                </c:pt>
                <c:pt idx="6998">
                  <c:v>0.14044142737394646</c:v>
                </c:pt>
                <c:pt idx="6999">
                  <c:v>0.14032142337155173</c:v>
                </c:pt>
                <c:pt idx="7000">
                  <c:v>0.14032142337155173</c:v>
                </c:pt>
                <c:pt idx="7001">
                  <c:v>0.14020145251943436</c:v>
                </c:pt>
                <c:pt idx="7002">
                  <c:v>0.14008151479928421</c:v>
                </c:pt>
                <c:pt idx="7003">
                  <c:v>0.14008151479928421</c:v>
                </c:pt>
                <c:pt idx="7004">
                  <c:v>0.13996161019280659</c:v>
                </c:pt>
                <c:pt idx="7005">
                  <c:v>0.13984173868172176</c:v>
                </c:pt>
                <c:pt idx="7006">
                  <c:v>0.13984173868172176</c:v>
                </c:pt>
                <c:pt idx="7007">
                  <c:v>0.13954220457652897</c:v>
                </c:pt>
                <c:pt idx="7008">
                  <c:v>0.13930272594796114</c:v>
                </c:pt>
                <c:pt idx="7009">
                  <c:v>0.13912320359670222</c:v>
                </c:pt>
                <c:pt idx="7010">
                  <c:v>0.13912320359670222</c:v>
                </c:pt>
                <c:pt idx="7011">
                  <c:v>0.13906337929990631</c:v>
                </c:pt>
                <c:pt idx="7012">
                  <c:v>0.13894375542312651</c:v>
                </c:pt>
                <c:pt idx="7013">
                  <c:v>0.13894375542312651</c:v>
                </c:pt>
                <c:pt idx="7014">
                  <c:v>0.13882416448697127</c:v>
                </c:pt>
                <c:pt idx="7015">
                  <c:v>0.1385850813640033</c:v>
                </c:pt>
                <c:pt idx="7016">
                  <c:v>0.13846558914096219</c:v>
                </c:pt>
                <c:pt idx="7017">
                  <c:v>0.13828641242856579</c:v>
                </c:pt>
                <c:pt idx="7018">
                  <c:v>0.13822670328130687</c:v>
                </c:pt>
                <c:pt idx="7019">
                  <c:v>0.13816700234205509</c:v>
                </c:pt>
                <c:pt idx="7020">
                  <c:v>0.1379879487497834</c:v>
                </c:pt>
                <c:pt idx="7021">
                  <c:v>0.13786862068696282</c:v>
                </c:pt>
                <c:pt idx="7022">
                  <c:v>0.13774932540207505</c:v>
                </c:pt>
                <c:pt idx="7023">
                  <c:v>0.13757044389399103</c:v>
                </c:pt>
                <c:pt idx="7024">
                  <c:v>0.13757044389399103</c:v>
                </c:pt>
                <c:pt idx="7025">
                  <c:v>0.13757044389399103</c:v>
                </c:pt>
                <c:pt idx="7026">
                  <c:v>0.13739163603505816</c:v>
                </c:pt>
                <c:pt idx="7027">
                  <c:v>0.13739163603505816</c:v>
                </c:pt>
                <c:pt idx="7028">
                  <c:v>0.13739163603505816</c:v>
                </c:pt>
                <c:pt idx="7029">
                  <c:v>0.13733204977141208</c:v>
                </c:pt>
                <c:pt idx="7030">
                  <c:v>0.13703424102223746</c:v>
                </c:pt>
                <c:pt idx="7031">
                  <c:v>0.13697470377052956</c:v>
                </c:pt>
                <c:pt idx="7032">
                  <c:v>0.13697470377052956</c:v>
                </c:pt>
                <c:pt idx="7033">
                  <c:v>0.13691517467964021</c:v>
                </c:pt>
                <c:pt idx="7034">
                  <c:v>0.13685565374733255</c:v>
                </c:pt>
                <c:pt idx="7035">
                  <c:v>0.13685565374733255</c:v>
                </c:pt>
                <c:pt idx="7036">
                  <c:v>0.13661765155921232</c:v>
                </c:pt>
                <c:pt idx="7037">
                  <c:v>0.13661765155921232</c:v>
                </c:pt>
                <c:pt idx="7038">
                  <c:v>0.13649869935854997</c:v>
                </c:pt>
                <c:pt idx="7039">
                  <c:v>0.13626089265478286</c:v>
                </c:pt>
                <c:pt idx="7040">
                  <c:v>0.13614203811602704</c:v>
                </c:pt>
                <c:pt idx="7041">
                  <c:v>0.13608262304213956</c:v>
                </c:pt>
                <c:pt idx="7042">
                  <c:v>0.13602321609561327</c:v>
                </c:pt>
                <c:pt idx="7043">
                  <c:v>0.13596381727422502</c:v>
                </c:pt>
                <c:pt idx="7044">
                  <c:v>0.13578566953867033</c:v>
                </c:pt>
                <c:pt idx="7045">
                  <c:v>0.13560759484941132</c:v>
                </c:pt>
                <c:pt idx="7046">
                  <c:v>0.13554825284181701</c:v>
                </c:pt>
                <c:pt idx="7047">
                  <c:v>0.13554825284181701</c:v>
                </c:pt>
                <c:pt idx="7048">
                  <c:v>0.13531096586314897</c:v>
                </c:pt>
                <c:pt idx="7049">
                  <c:v>0.13531096586314897</c:v>
                </c:pt>
                <c:pt idx="7050">
                  <c:v>0.13525166437034111</c:v>
                </c:pt>
                <c:pt idx="7051">
                  <c:v>0.13513308567147386</c:v>
                </c:pt>
                <c:pt idx="7052">
                  <c:v>0.13483678049391379</c:v>
                </c:pt>
                <c:pt idx="7053">
                  <c:v>0.13483678049391379</c:v>
                </c:pt>
                <c:pt idx="7054">
                  <c:v>0.13483678049391379</c:v>
                </c:pt>
                <c:pt idx="7055">
                  <c:v>0.13471831500438947</c:v>
                </c:pt>
                <c:pt idx="7056">
                  <c:v>0.13454067733803529</c:v>
                </c:pt>
                <c:pt idx="7057">
                  <c:v>0.13442229258007091</c:v>
                </c:pt>
                <c:pt idx="7058">
                  <c:v>0.13430394008392949</c:v>
                </c:pt>
                <c:pt idx="7059">
                  <c:v>0.13412647179218534</c:v>
                </c:pt>
                <c:pt idx="7060">
                  <c:v>0.13400819987372467</c:v>
                </c:pt>
                <c:pt idx="7061">
                  <c:v>0.1338308523662293</c:v>
                </c:pt>
                <c:pt idx="7062">
                  <c:v>0.13377175262035279</c:v>
                </c:pt>
                <c:pt idx="7063">
                  <c:v>0.13371266091580511</c:v>
                </c:pt>
                <c:pt idx="7064">
                  <c:v>0.13359450162194517</c:v>
                </c:pt>
                <c:pt idx="7065">
                  <c:v>0.13353543402825965</c:v>
                </c:pt>
                <c:pt idx="7066">
                  <c:v>0.13347637446715638</c:v>
                </c:pt>
                <c:pt idx="7067">
                  <c:v>0.13335827943396011</c:v>
                </c:pt>
                <c:pt idx="7068">
                  <c:v>0.13335827943396011</c:v>
                </c:pt>
                <c:pt idx="7069">
                  <c:v>0.13329924395750092</c:v>
                </c:pt>
                <c:pt idx="7070">
                  <c:v>0.13329924395750092</c:v>
                </c:pt>
                <c:pt idx="7071">
                  <c:v>0.13318119707395185</c:v>
                </c:pt>
                <c:pt idx="7072">
                  <c:v>0.13318119707395185</c:v>
                </c:pt>
                <c:pt idx="7073">
                  <c:v>0.13312218566250114</c:v>
                </c:pt>
                <c:pt idx="7074">
                  <c:v>0.13306318226836064</c:v>
                </c:pt>
                <c:pt idx="7075">
                  <c:v>0.13294519952329839</c:v>
                </c:pt>
                <c:pt idx="7076">
                  <c:v>0.13288622016802287</c:v>
                </c:pt>
                <c:pt idx="7077">
                  <c:v>0.13259144347720875</c:v>
                </c:pt>
                <c:pt idx="7078">
                  <c:v>0.13223797534979936</c:v>
                </c:pt>
                <c:pt idx="7079">
                  <c:v>0.13223797534979936</c:v>
                </c:pt>
                <c:pt idx="7080">
                  <c:v>0.13217909195442706</c:v>
                </c:pt>
                <c:pt idx="7081">
                  <c:v>0.1321202165416204</c:v>
                </c:pt>
                <c:pt idx="7082">
                  <c:v>0.1321202165416204</c:v>
                </c:pt>
                <c:pt idx="7083">
                  <c:v>0.13206134910921535</c:v>
                </c:pt>
                <c:pt idx="7084">
                  <c:v>0.13188479467278288</c:v>
                </c:pt>
                <c:pt idx="7085">
                  <c:v>0.13182595914036166</c:v>
                </c:pt>
                <c:pt idx="7086">
                  <c:v>0.13182595914036166</c:v>
                </c:pt>
                <c:pt idx="7087">
                  <c:v>0.13159069668504003</c:v>
                </c:pt>
                <c:pt idx="7088">
                  <c:v>0.13159069668504003</c:v>
                </c:pt>
                <c:pt idx="7089">
                  <c:v>0.1314731132317962</c:v>
                </c:pt>
                <c:pt idx="7090">
                  <c:v>0.1314731132317962</c:v>
                </c:pt>
                <c:pt idx="7091">
                  <c:v>0.13141433344123435</c:v>
                </c:pt>
                <c:pt idx="7092">
                  <c:v>0.13135556160517428</c:v>
                </c:pt>
                <c:pt idx="7093">
                  <c:v>0.13129679772146333</c:v>
                </c:pt>
                <c:pt idx="7094">
                  <c:v>0.13123804178794973</c:v>
                </c:pt>
                <c:pt idx="7095">
                  <c:v>0.13094438129809205</c:v>
                </c:pt>
                <c:pt idx="7096">
                  <c:v>0.13094438129809205</c:v>
                </c:pt>
                <c:pt idx="7097">
                  <c:v>0.13082697267831689</c:v>
                </c:pt>
                <c:pt idx="7098">
                  <c:v>0.13076828026902382</c:v>
                </c:pt>
                <c:pt idx="7099">
                  <c:v>0.13076828026902382</c:v>
                </c:pt>
                <c:pt idx="7100">
                  <c:v>0.13070959579060154</c:v>
                </c:pt>
                <c:pt idx="7101">
                  <c:v>0.13065091924090705</c:v>
                </c:pt>
                <c:pt idx="7102">
                  <c:v>0.13059225061779814</c:v>
                </c:pt>
                <c:pt idx="7103">
                  <c:v>0.13059225061779814</c:v>
                </c:pt>
                <c:pt idx="7104">
                  <c:v>0.1304749371427727</c:v>
                </c:pt>
                <c:pt idx="7105">
                  <c:v>0.13035765534840527</c:v>
                </c:pt>
                <c:pt idx="7106">
                  <c:v>0.13029902632612209</c:v>
                </c:pt>
                <c:pt idx="7107">
                  <c:v>0.13024040521758964</c:v>
                </c:pt>
                <c:pt idx="7108">
                  <c:v>0.12988884463559913</c:v>
                </c:pt>
                <c:pt idx="7109">
                  <c:v>0.1298302788635593</c:v>
                </c:pt>
                <c:pt idx="7110">
                  <c:v>0.1298302788635593</c:v>
                </c:pt>
                <c:pt idx="7111">
                  <c:v>0.12965462891904028</c:v>
                </c:pt>
                <c:pt idx="7112">
                  <c:v>0.12959609472097294</c:v>
                </c:pt>
                <c:pt idx="7113">
                  <c:v>0.12959609472097294</c:v>
                </c:pt>
                <c:pt idx="7114">
                  <c:v>0.12947904998723572</c:v>
                </c:pt>
                <c:pt idx="7115">
                  <c:v>0.12942053944731521</c:v>
                </c:pt>
                <c:pt idx="7116">
                  <c:v>0.12930354201075001</c:v>
                </c:pt>
                <c:pt idx="7117">
                  <c:v>0.1292450551098599</c:v>
                </c:pt>
                <c:pt idx="7118">
                  <c:v>0.12895273869450058</c:v>
                </c:pt>
                <c:pt idx="7119">
                  <c:v>0.12889429901441465</c:v>
                </c:pt>
                <c:pt idx="7120">
                  <c:v>0.12883586719705062</c:v>
                </c:pt>
                <c:pt idx="7121">
                  <c:v>0.12883586719705062</c:v>
                </c:pt>
                <c:pt idx="7122">
                  <c:v>0.128660618900139</c:v>
                </c:pt>
                <c:pt idx="7123">
                  <c:v>0.1286022185125161</c:v>
                </c:pt>
                <c:pt idx="7124">
                  <c:v>0.12854382597704619</c:v>
                </c:pt>
                <c:pt idx="7125">
                  <c:v>0.12848544129161807</c:v>
                </c:pt>
                <c:pt idx="7126">
                  <c:v>0.12848544129161807</c:v>
                </c:pt>
                <c:pt idx="7127">
                  <c:v>0.12848544129161807</c:v>
                </c:pt>
                <c:pt idx="7128">
                  <c:v>0.1284270644541213</c:v>
                </c:pt>
                <c:pt idx="7129">
                  <c:v>0.1284270644541213</c:v>
                </c:pt>
                <c:pt idx="7130">
                  <c:v>0.12819363554127064</c:v>
                </c:pt>
                <c:pt idx="7131">
                  <c:v>0.12819363554127064</c:v>
                </c:pt>
                <c:pt idx="7132">
                  <c:v>0.12813529791180503</c:v>
                </c:pt>
                <c:pt idx="7133">
                  <c:v>0.12813529791180503</c:v>
                </c:pt>
                <c:pt idx="7134">
                  <c:v>0.12807696811762651</c:v>
                </c:pt>
                <c:pt idx="7135">
                  <c:v>0.12801864615663064</c:v>
                </c:pt>
                <c:pt idx="7136">
                  <c:v>0.12796033202671378</c:v>
                </c:pt>
                <c:pt idx="7137">
                  <c:v>0.12772715377579499</c:v>
                </c:pt>
                <c:pt idx="7138">
                  <c:v>0.12766887876974939</c:v>
                </c:pt>
                <c:pt idx="7139">
                  <c:v>0.12749410065407502</c:v>
                </c:pt>
                <c:pt idx="7140">
                  <c:v>0.12749410065407502</c:v>
                </c:pt>
                <c:pt idx="7141">
                  <c:v>0.12737762097471159</c:v>
                </c:pt>
                <c:pt idx="7142">
                  <c:v>0.12737762097471159</c:v>
                </c:pt>
                <c:pt idx="7143">
                  <c:v>0.12726117252733121</c:v>
                </c:pt>
                <c:pt idx="7144">
                  <c:v>0.12667939818460122</c:v>
                </c:pt>
                <c:pt idx="7145">
                  <c:v>0.12656313677796308</c:v>
                </c:pt>
                <c:pt idx="7146">
                  <c:v>0.12638880300353272</c:v>
                </c:pt>
                <c:pt idx="7147">
                  <c:v>0.12638880300353272</c:v>
                </c:pt>
                <c:pt idx="7148">
                  <c:v>0.12633070729320553</c:v>
                </c:pt>
                <c:pt idx="7149">
                  <c:v>0.12609840213553863</c:v>
                </c:pt>
                <c:pt idx="7150">
                  <c:v>0.12604034525664687</c:v>
                </c:pt>
                <c:pt idx="7151">
                  <c:v>0.12592425477696517</c:v>
                </c:pt>
                <c:pt idx="7152">
                  <c:v>0.12592425477696517</c:v>
                </c:pt>
                <c:pt idx="7153">
                  <c:v>0.12586622117202773</c:v>
                </c:pt>
                <c:pt idx="7154">
                  <c:v>0.12586622117202773</c:v>
                </c:pt>
                <c:pt idx="7155">
                  <c:v>0.12580819532092882</c:v>
                </c:pt>
                <c:pt idx="7156">
                  <c:v>0.1257501772215969</c:v>
                </c:pt>
                <c:pt idx="7157">
                  <c:v>0.12563416426995117</c:v>
                </c:pt>
                <c:pt idx="7158">
                  <c:v>0.12551818230053352</c:v>
                </c:pt>
                <c:pt idx="7159">
                  <c:v>0.12534426740189897</c:v>
                </c:pt>
                <c:pt idx="7160">
                  <c:v>0.12534426740189897</c:v>
                </c:pt>
                <c:pt idx="7161">
                  <c:v>0.12534426740189897</c:v>
                </c:pt>
                <c:pt idx="7162">
                  <c:v>0.12528631124222089</c:v>
                </c:pt>
                <c:pt idx="7163">
                  <c:v>0.12505456391446809</c:v>
                </c:pt>
                <c:pt idx="7164">
                  <c:v>0.1248808345374318</c:v>
                </c:pt>
                <c:pt idx="7165">
                  <c:v>0.12476505354983505</c:v>
                </c:pt>
                <c:pt idx="7166">
                  <c:v>0.12476505354983505</c:v>
                </c:pt>
                <c:pt idx="7167">
                  <c:v>0.1245335841336144</c:v>
                </c:pt>
                <c:pt idx="7168">
                  <c:v>0.12447573605069127</c:v>
                </c:pt>
                <c:pt idx="7169">
                  <c:v>0.12441789567211431</c:v>
                </c:pt>
                <c:pt idx="7170">
                  <c:v>0.12436006299583161</c:v>
                </c:pt>
                <c:pt idx="7171">
                  <c:v>0.1242444207419455</c:v>
                </c:pt>
                <c:pt idx="7172">
                  <c:v>0.1242444207419455</c:v>
                </c:pt>
                <c:pt idx="7173">
                  <c:v>0.1241288092726342</c:v>
                </c:pt>
                <c:pt idx="7174">
                  <c:v>0.12401322857151198</c:v>
                </c:pt>
                <c:pt idx="7175">
                  <c:v>0.12389767862220635</c:v>
                </c:pt>
                <c:pt idx="7176">
                  <c:v>0.12389767862220635</c:v>
                </c:pt>
                <c:pt idx="7177">
                  <c:v>0.12383991517437189</c:v>
                </c:pt>
                <c:pt idx="7178">
                  <c:v>0.12372441132212106</c:v>
                </c:pt>
                <c:pt idx="7179">
                  <c:v>0.1236666709136197</c:v>
                </c:pt>
                <c:pt idx="7180">
                  <c:v>0.1236666709136197</c:v>
                </c:pt>
                <c:pt idx="7181">
                  <c:v>0.12360893818081242</c:v>
                </c:pt>
                <c:pt idx="7182">
                  <c:v>0.12355121312165876</c:v>
                </c:pt>
                <c:pt idx="7183">
                  <c:v>0.12332038958079949</c:v>
                </c:pt>
                <c:pt idx="7184">
                  <c:v>0.12326270285933549</c:v>
                </c:pt>
                <c:pt idx="7185">
                  <c:v>0.12326270285933549</c:v>
                </c:pt>
                <c:pt idx="7186">
                  <c:v>0.12320502379929942</c:v>
                </c:pt>
                <c:pt idx="7187">
                  <c:v>0.12314735239865651</c:v>
                </c:pt>
                <c:pt idx="7188">
                  <c:v>0.12308968865537281</c:v>
                </c:pt>
                <c:pt idx="7189">
                  <c:v>0.12308968865537281</c:v>
                </c:pt>
                <c:pt idx="7190">
                  <c:v>0.12308968865537281</c:v>
                </c:pt>
                <c:pt idx="7191">
                  <c:v>0.12303203256741516</c:v>
                </c:pt>
                <c:pt idx="7192">
                  <c:v>0.12297438413275119</c:v>
                </c:pt>
                <c:pt idx="7193">
                  <c:v>0.12297438413275119</c:v>
                </c:pt>
                <c:pt idx="7194">
                  <c:v>0.12280148472821022</c:v>
                </c:pt>
                <c:pt idx="7195">
                  <c:v>0.12274386688641384</c:v>
                </c:pt>
                <c:pt idx="7196">
                  <c:v>0.12257105921178026</c:v>
                </c:pt>
                <c:pt idx="7197">
                  <c:v>0.12245589228405598</c:v>
                </c:pt>
                <c:pt idx="7198">
                  <c:v>0.12239832027072807</c:v>
                </c:pt>
                <c:pt idx="7199">
                  <c:v>0.12239832027072807</c:v>
                </c:pt>
                <c:pt idx="7200">
                  <c:v>0.1222256500086019</c:v>
                </c:pt>
                <c:pt idx="7201">
                  <c:v>0.12199552973197486</c:v>
                </c:pt>
                <c:pt idx="7202">
                  <c:v>0.12193801870998745</c:v>
                </c:pt>
                <c:pt idx="7203">
                  <c:v>0.12188051530283252</c:v>
                </c:pt>
                <c:pt idx="7204">
                  <c:v>0.12188051530283252</c:v>
                </c:pt>
                <c:pt idx="7205">
                  <c:v>0.12176553132495585</c:v>
                </c:pt>
                <c:pt idx="7206">
                  <c:v>0.12170805075020399</c:v>
                </c:pt>
                <c:pt idx="7207">
                  <c:v>0.1216505777822245</c:v>
                </c:pt>
                <c:pt idx="7208">
                  <c:v>0.12159311241900428</c:v>
                </c:pt>
                <c:pt idx="7209">
                  <c:v>0.12153565465853108</c:v>
                </c:pt>
                <c:pt idx="7210">
                  <c:v>0.12113366304327472</c:v>
                </c:pt>
                <c:pt idx="7211">
                  <c:v>0.12090412049992724</c:v>
                </c:pt>
                <c:pt idx="7212">
                  <c:v>0.12056003400478296</c:v>
                </c:pt>
                <c:pt idx="7213">
                  <c:v>0.12033079436794646</c:v>
                </c:pt>
                <c:pt idx="7214">
                  <c:v>0.12027350336042281</c:v>
                </c:pt>
                <c:pt idx="7215">
                  <c:v>0.12021621990958421</c:v>
                </c:pt>
                <c:pt idx="7216">
                  <c:v>0.12015894401343746</c:v>
                </c:pt>
                <c:pt idx="7217">
                  <c:v>0.12010167566999018</c:v>
                </c:pt>
                <c:pt idx="7218">
                  <c:v>0.12010167566999018</c:v>
                </c:pt>
                <c:pt idx="7219">
                  <c:v>0.12004441487725073</c:v>
                </c:pt>
                <c:pt idx="7220">
                  <c:v>0.11998716163322823</c:v>
                </c:pt>
                <c:pt idx="7221">
                  <c:v>0.11992991593593277</c:v>
                </c:pt>
                <c:pt idx="7222">
                  <c:v>0.11987267778337503</c:v>
                </c:pt>
                <c:pt idx="7223">
                  <c:v>0.11981544717356654</c:v>
                </c:pt>
                <c:pt idx="7224">
                  <c:v>0.11975822410451964</c:v>
                </c:pt>
                <c:pt idx="7225">
                  <c:v>0.11964380058076375</c:v>
                </c:pt>
                <c:pt idx="7226">
                  <c:v>0.11924355548978958</c:v>
                </c:pt>
                <c:pt idx="7227">
                  <c:v>0.11918640771920865</c:v>
                </c:pt>
                <c:pt idx="7228">
                  <c:v>0.11907213473291503</c:v>
                </c:pt>
                <c:pt idx="7229">
                  <c:v>0.11901500951324659</c:v>
                </c:pt>
                <c:pt idx="7230">
                  <c:v>0.1189007816109828</c:v>
                </c:pt>
                <c:pt idx="7231">
                  <c:v>0.11867241589944862</c:v>
                </c:pt>
                <c:pt idx="7232">
                  <c:v>0.11850122038501716</c:v>
                </c:pt>
                <c:pt idx="7233">
                  <c:v>0.11844417020668839</c:v>
                </c:pt>
                <c:pt idx="7234">
                  <c:v>0.11838712752165161</c:v>
                </c:pt>
                <c:pt idx="7235">
                  <c:v>0.11838712752165161</c:v>
                </c:pt>
                <c:pt idx="7236">
                  <c:v>0.11827306462358204</c:v>
                </c:pt>
                <c:pt idx="7237">
                  <c:v>0.11821604440661532</c:v>
                </c:pt>
                <c:pt idx="7238">
                  <c:v>0.11815903167507256</c:v>
                </c:pt>
                <c:pt idx="7239">
                  <c:v>0.11810202642698872</c:v>
                </c:pt>
                <c:pt idx="7240">
                  <c:v>0.11798803837334138</c:v>
                </c:pt>
                <c:pt idx="7241">
                  <c:v>0.11793105556385161</c:v>
                </c:pt>
                <c:pt idx="7242">
                  <c:v>0.11793105556385161</c:v>
                </c:pt>
                <c:pt idx="7243">
                  <c:v>0.11776015198117658</c:v>
                </c:pt>
                <c:pt idx="7244">
                  <c:v>0.11770319906234822</c:v>
                </c:pt>
                <c:pt idx="7245">
                  <c:v>0.1173616383039613</c:v>
                </c:pt>
                <c:pt idx="7246">
                  <c:v>0.11713408027837086</c:v>
                </c:pt>
                <c:pt idx="7247">
                  <c:v>0.11702034596270096</c:v>
                </c:pt>
                <c:pt idx="7248">
                  <c:v>0.11690664142431006</c:v>
                </c:pt>
                <c:pt idx="7249">
                  <c:v>0.11684980031672246</c:v>
                </c:pt>
                <c:pt idx="7250">
                  <c:v>0.11673614041502603</c:v>
                </c:pt>
                <c:pt idx="7251">
                  <c:v>0.11673614041502603</c:v>
                </c:pt>
                <c:pt idx="7252">
                  <c:v>0.11667932161702475</c:v>
                </c:pt>
                <c:pt idx="7253">
                  <c:v>0.11645212073195632</c:v>
                </c:pt>
                <c:pt idx="7254">
                  <c:v>0.11645212073195632</c:v>
                </c:pt>
                <c:pt idx="7255">
                  <c:v>0.11639533907770754</c:v>
                </c:pt>
                <c:pt idx="7256">
                  <c:v>0.11633856484638239</c:v>
                </c:pt>
                <c:pt idx="7257">
                  <c:v>0.11622503864474176</c:v>
                </c:pt>
                <c:pt idx="7258">
                  <c:v>0.11616828667054754</c:v>
                </c:pt>
                <c:pt idx="7259">
                  <c:v>0.11616828667054754</c:v>
                </c:pt>
                <c:pt idx="7260">
                  <c:v>0.11594135290606156</c:v>
                </c:pt>
                <c:pt idx="7261">
                  <c:v>0.11571453766032473</c:v>
                </c:pt>
                <c:pt idx="7262">
                  <c:v>0.11571453766032473</c:v>
                </c:pt>
                <c:pt idx="7263">
                  <c:v>0.11560117444331373</c:v>
                </c:pt>
                <c:pt idx="7264">
                  <c:v>0.11548784080960604</c:v>
                </c:pt>
                <c:pt idx="7265">
                  <c:v>0.11548784080960604</c:v>
                </c:pt>
                <c:pt idx="7266">
                  <c:v>0.11537453674376551</c:v>
                </c:pt>
                <c:pt idx="7267">
                  <c:v>0.11537453674376551</c:v>
                </c:pt>
                <c:pt idx="7268">
                  <c:v>0.11537453674376551</c:v>
                </c:pt>
                <c:pt idx="7269">
                  <c:v>0.11531789579397499</c:v>
                </c:pt>
                <c:pt idx="7270">
                  <c:v>0.1152612622303682</c:v>
                </c:pt>
                <c:pt idx="7271">
                  <c:v>0.1152612622303682</c:v>
                </c:pt>
                <c:pt idx="7272">
                  <c:v>0.11497820513770246</c:v>
                </c:pt>
                <c:pt idx="7273">
                  <c:v>0.11497820513770246</c:v>
                </c:pt>
                <c:pt idx="7274">
                  <c:v>0.11492161585077593</c:v>
                </c:pt>
                <c:pt idx="7275">
                  <c:v>0.11492161585077593</c:v>
                </c:pt>
                <c:pt idx="7276">
                  <c:v>0.11486503393656611</c:v>
                </c:pt>
                <c:pt idx="7277">
                  <c:v>0.11463877996848799</c:v>
                </c:pt>
                <c:pt idx="7278">
                  <c:v>0.11446916681190787</c:v>
                </c:pt>
                <c:pt idx="7279">
                  <c:v>0.11441264381034398</c:v>
                </c:pt>
                <c:pt idx="7280">
                  <c:v>0.11429961987167009</c:v>
                </c:pt>
                <c:pt idx="7281">
                  <c:v>0.11418662533951103</c:v>
                </c:pt>
                <c:pt idx="7282">
                  <c:v>0.11396072443355776</c:v>
                </c:pt>
                <c:pt idx="7283">
                  <c:v>0.11390426756225261</c:v>
                </c:pt>
                <c:pt idx="7284">
                  <c:v>0.11384781802920332</c:v>
                </c:pt>
                <c:pt idx="7285">
                  <c:v>0.11384781802920332</c:v>
                </c:pt>
                <c:pt idx="7286">
                  <c:v>0.11384781802920332</c:v>
                </c:pt>
                <c:pt idx="7287">
                  <c:v>0.11367851344052028</c:v>
                </c:pt>
                <c:pt idx="7288">
                  <c:v>0.11362209324142784</c:v>
                </c:pt>
                <c:pt idx="7289">
                  <c:v>0.11350927482751812</c:v>
                </c:pt>
                <c:pt idx="7290">
                  <c:v>0.11350927482751812</c:v>
                </c:pt>
                <c:pt idx="7291">
                  <c:v>0.11345287660889419</c:v>
                </c:pt>
                <c:pt idx="7292">
                  <c:v>0.11345287660889419</c:v>
                </c:pt>
                <c:pt idx="7293">
                  <c:v>0.1133964857132877</c:v>
                </c:pt>
                <c:pt idx="7294">
                  <c:v>0.11334010213879718</c:v>
                </c:pt>
                <c:pt idx="7295">
                  <c:v>0.11334010213879718</c:v>
                </c:pt>
                <c:pt idx="7296">
                  <c:v>0.11334010213879718</c:v>
                </c:pt>
                <c:pt idx="7297">
                  <c:v>0.1130019543289006</c:v>
                </c:pt>
                <c:pt idx="7298">
                  <c:v>0.1130019543289006</c:v>
                </c:pt>
                <c:pt idx="7299">
                  <c:v>0.1130019543289006</c:v>
                </c:pt>
                <c:pt idx="7300">
                  <c:v>0.11277666863747697</c:v>
                </c:pt>
                <c:pt idx="7301">
                  <c:v>0.11266406960083294</c:v>
                </c:pt>
                <c:pt idx="7302">
                  <c:v>0.11249522576462213</c:v>
                </c:pt>
                <c:pt idx="7303">
                  <c:v>0.11232644754555257</c:v>
                </c:pt>
                <c:pt idx="7304">
                  <c:v>0.11227020271196969</c:v>
                </c:pt>
                <c:pt idx="7305">
                  <c:v>0.11227020271196969</c:v>
                </c:pt>
                <c:pt idx="7306">
                  <c:v>0.11221396516162846</c:v>
                </c:pt>
                <c:pt idx="7307">
                  <c:v>0.11221396516162846</c:v>
                </c:pt>
                <c:pt idx="7308">
                  <c:v>0.11198908775497124</c:v>
                </c:pt>
                <c:pt idx="7309">
                  <c:v>0.11198908775497124</c:v>
                </c:pt>
                <c:pt idx="7310">
                  <c:v>0.11176432672943282</c:v>
                </c:pt>
                <c:pt idx="7311">
                  <c:v>0.11176432672943282</c:v>
                </c:pt>
                <c:pt idx="7312">
                  <c:v>0.1117081546434846</c:v>
                </c:pt>
                <c:pt idx="7313">
                  <c:v>0.1117081546434846</c:v>
                </c:pt>
                <c:pt idx="7314">
                  <c:v>0.11153968196461368</c:v>
                </c:pt>
                <c:pt idx="7315">
                  <c:v>0.11142740314240003</c:v>
                </c:pt>
                <c:pt idx="7316">
                  <c:v>0.11137127461477384</c:v>
                </c:pt>
                <c:pt idx="7317">
                  <c:v>0.11131515334030107</c:v>
                </c:pt>
                <c:pt idx="7318">
                  <c:v>0.11092250734993608</c:v>
                </c:pt>
                <c:pt idx="7319">
                  <c:v>0.11092250734993608</c:v>
                </c:pt>
                <c:pt idx="7320">
                  <c:v>0.11081038795292678</c:v>
                </c:pt>
                <c:pt idx="7321">
                  <c:v>0.11058623595729108</c:v>
                </c:pt>
                <c:pt idx="7322">
                  <c:v>0.11053021603049258</c:v>
                </c:pt>
                <c:pt idx="7323">
                  <c:v>0.11053021603049258</c:v>
                </c:pt>
                <c:pt idx="7324">
                  <c:v>0.11041819785037627</c:v>
                </c:pt>
                <c:pt idx="7325">
                  <c:v>0.11036219959333225</c:v>
                </c:pt>
                <c:pt idx="7326">
                  <c:v>0.11030620855581472</c:v>
                </c:pt>
                <c:pt idx="7327">
                  <c:v>0.11019424813191456</c:v>
                </c:pt>
                <c:pt idx="7328">
                  <c:v>0.10997041383658311</c:v>
                </c:pt>
                <c:pt idx="7329">
                  <c:v>0.1099144732836748</c:v>
                </c:pt>
                <c:pt idx="7330">
                  <c:v>0.10980261378997122</c:v>
                </c:pt>
                <c:pt idx="7331">
                  <c:v>0.10969078310005152</c:v>
                </c:pt>
                <c:pt idx="7332">
                  <c:v>0.10963487855187583</c:v>
                </c:pt>
                <c:pt idx="7333">
                  <c:v>0.10952309103982923</c:v>
                </c:pt>
                <c:pt idx="7334">
                  <c:v>0.10952309103982923</c:v>
                </c:pt>
                <c:pt idx="7335">
                  <c:v>0.1092996023011249</c:v>
                </c:pt>
                <c:pt idx="7336">
                  <c:v>0.1092996023011249</c:v>
                </c:pt>
                <c:pt idx="7337">
                  <c:v>0.10924374808178186</c:v>
                </c:pt>
                <c:pt idx="7338">
                  <c:v>0.10913206118855903</c:v>
                </c:pt>
                <c:pt idx="7339">
                  <c:v>0.10907622851098606</c:v>
                </c:pt>
                <c:pt idx="7340">
                  <c:v>0.10902040301031106</c:v>
                </c:pt>
                <c:pt idx="7341">
                  <c:v>0.10879717273970452</c:v>
                </c:pt>
                <c:pt idx="7342">
                  <c:v>0.10879717273970452</c:v>
                </c:pt>
                <c:pt idx="7343">
                  <c:v>0.10874138309586093</c:v>
                </c:pt>
                <c:pt idx="7344">
                  <c:v>0.10862982530385187</c:v>
                </c:pt>
                <c:pt idx="7345">
                  <c:v>0.10857405715200591</c:v>
                </c:pt>
                <c:pt idx="7346">
                  <c:v>0.10851829616047998</c:v>
                </c:pt>
                <c:pt idx="7347">
                  <c:v>0.10846254232743553</c:v>
                </c:pt>
                <c:pt idx="7348">
                  <c:v>0.10835105612944089</c:v>
                </c:pt>
                <c:pt idx="7349">
                  <c:v>0.1082395985433285</c:v>
                </c:pt>
                <c:pt idx="7350">
                  <c:v>0.10796107965870839</c:v>
                </c:pt>
                <c:pt idx="7351">
                  <c:v>0.10796107965870839</c:v>
                </c:pt>
                <c:pt idx="7352">
                  <c:v>0.10784972209863593</c:v>
                </c:pt>
                <c:pt idx="7353">
                  <c:v>0.10779405402422744</c:v>
                </c:pt>
                <c:pt idx="7354">
                  <c:v>0.10768273927751955</c:v>
                </c:pt>
                <c:pt idx="7355">
                  <c:v>0.10734896612269966</c:v>
                </c:pt>
                <c:pt idx="7356">
                  <c:v>0.10734896612269966</c:v>
                </c:pt>
                <c:pt idx="7357">
                  <c:v>0.10729336219433445</c:v>
                </c:pt>
                <c:pt idx="7358">
                  <c:v>0.10729336219433445</c:v>
                </c:pt>
                <c:pt idx="7359">
                  <c:v>0.10723776538418323</c:v>
                </c:pt>
                <c:pt idx="7360">
                  <c:v>0.10718217569042371</c:v>
                </c:pt>
                <c:pt idx="7361">
                  <c:v>0.10673771411200865</c:v>
                </c:pt>
                <c:pt idx="7362">
                  <c:v>0.10668218838388811</c:v>
                </c:pt>
                <c:pt idx="7363">
                  <c:v>0.10640466618011682</c:v>
                </c:pt>
                <c:pt idx="7364">
                  <c:v>0.10640466618011682</c:v>
                </c:pt>
                <c:pt idx="7365">
                  <c:v>0.10629370693528649</c:v>
                </c:pt>
                <c:pt idx="7366">
                  <c:v>0.10623823794205658</c:v>
                </c:pt>
                <c:pt idx="7367">
                  <c:v>0.10612732120491858</c:v>
                </c:pt>
                <c:pt idx="7368">
                  <c:v>0.10601643278815294</c:v>
                </c:pt>
                <c:pt idx="7369">
                  <c:v>0.10596099919539108</c:v>
                </c:pt>
                <c:pt idx="7370">
                  <c:v>0.1057393355530119</c:v>
                </c:pt>
                <c:pt idx="7371">
                  <c:v>0.1057393355530119</c:v>
                </c:pt>
                <c:pt idx="7372">
                  <c:v>0.10568393731556154</c:v>
                </c:pt>
                <c:pt idx="7373">
                  <c:v>0.10557316203581206</c:v>
                </c:pt>
                <c:pt idx="7374">
                  <c:v>0.10551778498990941</c:v>
                </c:pt>
                <c:pt idx="7375">
                  <c:v>0.10546241500425357</c:v>
                </c:pt>
                <c:pt idx="7376">
                  <c:v>0.10518567091669923</c:v>
                </c:pt>
                <c:pt idx="7377">
                  <c:v>0.10513034325474745</c:v>
                </c:pt>
                <c:pt idx="7378">
                  <c:v>0.10507502264045658</c:v>
                </c:pt>
                <c:pt idx="7379">
                  <c:v>0.1050197090720314</c:v>
                </c:pt>
                <c:pt idx="7380">
                  <c:v>0.10485381062400788</c:v>
                </c:pt>
                <c:pt idx="7381">
                  <c:v>0.10485381062400788</c:v>
                </c:pt>
                <c:pt idx="7382">
                  <c:v>0.10479852522110676</c:v>
                </c:pt>
                <c:pt idx="7383">
                  <c:v>0.10457745396059209</c:v>
                </c:pt>
                <c:pt idx="7384">
                  <c:v>0.1044117243337371</c:v>
                </c:pt>
                <c:pt idx="7385">
                  <c:v>0.1043564951759208</c:v>
                </c:pt>
                <c:pt idx="7386">
                  <c:v>0.10430127304069435</c:v>
                </c:pt>
                <c:pt idx="7387">
                  <c:v>0.1042460579262721</c:v>
                </c:pt>
                <c:pt idx="7388">
                  <c:v>0.10413564875270086</c:v>
                </c:pt>
                <c:pt idx="7389">
                  <c:v>0.10413564875270086</c:v>
                </c:pt>
                <c:pt idx="7390">
                  <c:v>0.10413564875270086</c:v>
                </c:pt>
                <c:pt idx="7391">
                  <c:v>0.10402526764093542</c:v>
                </c:pt>
                <c:pt idx="7392">
                  <c:v>0.10402526764093542</c:v>
                </c:pt>
                <c:pt idx="7393">
                  <c:v>0.10397008760377292</c:v>
                </c:pt>
                <c:pt idx="7394">
                  <c:v>0.10385974855798041</c:v>
                </c:pt>
                <c:pt idx="7395">
                  <c:v>0.10380458954578926</c:v>
                </c:pt>
                <c:pt idx="7396">
                  <c:v>0.10380458954578926</c:v>
                </c:pt>
                <c:pt idx="7397">
                  <c:v>0.1037494375383619</c:v>
                </c:pt>
                <c:pt idx="7398">
                  <c:v>0.10363915453068365</c:v>
                </c:pt>
                <c:pt idx="7399">
                  <c:v>0.10347378251044466</c:v>
                </c:pt>
                <c:pt idx="7400">
                  <c:v>0.10341867249426727</c:v>
                </c:pt>
                <c:pt idx="7401">
                  <c:v>0.10336356947041574</c:v>
                </c:pt>
                <c:pt idx="7402">
                  <c:v>0.10336356947041574</c:v>
                </c:pt>
                <c:pt idx="7403">
                  <c:v>0.10330847343711594</c:v>
                </c:pt>
                <c:pt idx="7404">
                  <c:v>0.10325338439259441</c:v>
                </c:pt>
                <c:pt idx="7405">
                  <c:v>0.10297804393963661</c:v>
                </c:pt>
                <c:pt idx="7406">
                  <c:v>0.10297804393963661</c:v>
                </c:pt>
                <c:pt idx="7407">
                  <c:v>0.10286795661790564</c:v>
                </c:pt>
                <c:pt idx="7408">
                  <c:v>0.10281292341984642</c:v>
                </c:pt>
                <c:pt idx="7409">
                  <c:v>0.1027578971946346</c:v>
                </c:pt>
                <c:pt idx="7410">
                  <c:v>0.10270287794050348</c:v>
                </c:pt>
                <c:pt idx="7411">
                  <c:v>0.10264786565568697</c:v>
                </c:pt>
                <c:pt idx="7412">
                  <c:v>0.1025928603384197</c:v>
                </c:pt>
                <c:pt idx="7413">
                  <c:v>0.10253786198693694</c:v>
                </c:pt>
                <c:pt idx="7414">
                  <c:v>0.10237290870955855</c:v>
                </c:pt>
                <c:pt idx="7415">
                  <c:v>0.10237290870955855</c:v>
                </c:pt>
                <c:pt idx="7416">
                  <c:v>0.10231793820358007</c:v>
                </c:pt>
                <c:pt idx="7417">
                  <c:v>0.10226297465457256</c:v>
                </c:pt>
                <c:pt idx="7418">
                  <c:v>0.10176861548690322</c:v>
                </c:pt>
                <c:pt idx="7419">
                  <c:v>0.10165883427249074</c:v>
                </c:pt>
                <c:pt idx="7420">
                  <c:v>0.10160395406999108</c:v>
                </c:pt>
                <c:pt idx="7421">
                  <c:v>0.10160395406999108</c:v>
                </c:pt>
                <c:pt idx="7422">
                  <c:v>0.10154908080162529</c:v>
                </c:pt>
                <c:pt idx="7423">
                  <c:v>0.10138450258381419</c:v>
                </c:pt>
                <c:pt idx="7424">
                  <c:v>0.10127481841050648</c:v>
                </c:pt>
                <c:pt idx="7425">
                  <c:v>0.10111034407341352</c:v>
                </c:pt>
                <c:pt idx="7426">
                  <c:v>0.10111034407341352</c:v>
                </c:pt>
                <c:pt idx="7427">
                  <c:v>0.10100072911021091</c:v>
                </c:pt>
                <c:pt idx="7428">
                  <c:v>0.10100072911021091</c:v>
                </c:pt>
                <c:pt idx="7429">
                  <c:v>0.10094593200182918</c:v>
                </c:pt>
                <c:pt idx="7430">
                  <c:v>0.10094593200182918</c:v>
                </c:pt>
                <c:pt idx="7431">
                  <c:v>0.10094593200182918</c:v>
                </c:pt>
                <c:pt idx="7432">
                  <c:v>0.10083635852278111</c:v>
                </c:pt>
                <c:pt idx="7433">
                  <c:v>0.10061729446673492</c:v>
                </c:pt>
                <c:pt idx="7434">
                  <c:v>0.10045306890913301</c:v>
                </c:pt>
                <c:pt idx="7435">
                  <c:v>0.10039834085387778</c:v>
                </c:pt>
                <c:pt idx="7436">
                  <c:v>0.10023419805561389</c:v>
                </c:pt>
                <c:pt idx="7437">
                  <c:v>0.10023419805561389</c:v>
                </c:pt>
                <c:pt idx="7438">
                  <c:v>0.10023419805561389</c:v>
                </c:pt>
                <c:pt idx="7439">
                  <c:v>9.9906098456601658E-2</c:v>
                </c:pt>
                <c:pt idx="7440">
                  <c:v>9.9851439280655957E-2</c:v>
                </c:pt>
                <c:pt idx="7441">
                  <c:v>9.9796786983106567E-2</c:v>
                </c:pt>
                <c:pt idx="7442">
                  <c:v>9.9742141562222483E-2</c:v>
                </c:pt>
                <c:pt idx="7443">
                  <c:v>9.9742141562222483E-2</c:v>
                </c:pt>
                <c:pt idx="7444">
                  <c:v>9.9632871343529689E-2</c:v>
                </c:pt>
                <c:pt idx="7445">
                  <c:v>9.9523628610743098E-2</c:v>
                </c:pt>
                <c:pt idx="7446">
                  <c:v>9.9469017547244132E-2</c:v>
                </c:pt>
                <c:pt idx="7447">
                  <c:v>9.9359816017399682E-2</c:v>
                </c:pt>
                <c:pt idx="7448">
                  <c:v>9.9359816017399682E-2</c:v>
                </c:pt>
                <c:pt idx="7449">
                  <c:v>9.9196065189630533E-2</c:v>
                </c:pt>
                <c:pt idx="7450">
                  <c:v>9.9086932262330937E-2</c:v>
                </c:pt>
                <c:pt idx="7451">
                  <c:v>9.897782675192085E-2</c:v>
                </c:pt>
                <c:pt idx="7452">
                  <c:v>9.8814219862849703E-2</c:v>
                </c:pt>
                <c:pt idx="7453">
                  <c:v>9.8705182834432803E-2</c:v>
                </c:pt>
                <c:pt idx="7454">
                  <c:v>9.8650674584357709E-2</c:v>
                </c:pt>
                <c:pt idx="7455">
                  <c:v>9.8541678603887628E-2</c:v>
                </c:pt>
                <c:pt idx="7456">
                  <c:v>9.8487190870060026E-2</c:v>
                </c:pt>
                <c:pt idx="7457">
                  <c:v>9.8487190870060026E-2</c:v>
                </c:pt>
                <c:pt idx="7458">
                  <c:v>9.843270997155E-2</c:v>
                </c:pt>
                <c:pt idx="7459">
                  <c:v>9.832376867362437E-2</c:v>
                </c:pt>
                <c:pt idx="7460">
                  <c:v>9.8214854696400705E-2</c:v>
                </c:pt>
                <c:pt idx="7461">
                  <c:v>9.8214854696400705E-2</c:v>
                </c:pt>
                <c:pt idx="7462">
                  <c:v>9.7942689191533386E-2</c:v>
                </c:pt>
                <c:pt idx="7463">
                  <c:v>9.7942689191533386E-2</c:v>
                </c:pt>
                <c:pt idx="7464">
                  <c:v>9.7833870728948724E-2</c:v>
                </c:pt>
                <c:pt idx="7465">
                  <c:v>9.7833870728948724E-2</c:v>
                </c:pt>
                <c:pt idx="7466">
                  <c:v>9.7670694141681252E-2</c:v>
                </c:pt>
                <c:pt idx="7467">
                  <c:v>9.7616315567528547E-2</c:v>
                </c:pt>
                <c:pt idx="7468">
                  <c:v>9.7616315567528547E-2</c:v>
                </c:pt>
                <c:pt idx="7469">
                  <c:v>9.7616315567528547E-2</c:v>
                </c:pt>
                <c:pt idx="7470">
                  <c:v>9.7616315567528547E-2</c:v>
                </c:pt>
                <c:pt idx="7471">
                  <c:v>9.745322068600859E-2</c:v>
                </c:pt>
                <c:pt idx="7472">
                  <c:v>9.7344524782074088E-2</c:v>
                </c:pt>
                <c:pt idx="7473">
                  <c:v>9.7181531917746505E-2</c:v>
                </c:pt>
                <c:pt idx="7474">
                  <c:v>9.7127214553920677E-2</c:v>
                </c:pt>
                <c:pt idx="7475">
                  <c:v>9.6747183106041509E-2</c:v>
                </c:pt>
                <c:pt idx="7476">
                  <c:v>9.6747183106041509E-2</c:v>
                </c:pt>
                <c:pt idx="7477">
                  <c:v>9.6584414230913698E-2</c:v>
                </c:pt>
                <c:pt idx="7478">
                  <c:v>9.6530171492829914E-2</c:v>
                </c:pt>
                <c:pt idx="7479">
                  <c:v>9.6421706336945634E-2</c:v>
                </c:pt>
                <c:pt idx="7480">
                  <c:v>9.6367483915762317E-2</c:v>
                </c:pt>
                <c:pt idx="7481">
                  <c:v>9.6259059378461367E-2</c:v>
                </c:pt>
                <c:pt idx="7482">
                  <c:v>9.6204857258964716E-2</c:v>
                </c:pt>
                <c:pt idx="7483">
                  <c:v>9.609647330983638E-2</c:v>
                </c:pt>
                <c:pt idx="7484">
                  <c:v>9.609647330983638E-2</c:v>
                </c:pt>
                <c:pt idx="7485">
                  <c:v>9.5988116402611789E-2</c:v>
                </c:pt>
                <c:pt idx="7486">
                  <c:v>9.5933948085497198E-2</c:v>
                </c:pt>
                <c:pt idx="7487">
                  <c:v>9.5933948085497198E-2</c:v>
                </c:pt>
                <c:pt idx="7488">
                  <c:v>9.5771483659921525E-2</c:v>
                </c:pt>
                <c:pt idx="7489">
                  <c:v>9.5663207797504979E-2</c:v>
                </c:pt>
                <c:pt idx="7490">
                  <c:v>9.5554958923090322E-2</c:v>
                </c:pt>
                <c:pt idx="7491">
                  <c:v>9.5500844602180085E-2</c:v>
                </c:pt>
                <c:pt idx="7492">
                  <c:v>9.5446737023227243E-2</c:v>
                </c:pt>
                <c:pt idx="7493">
                  <c:v>9.5446737023227243E-2</c:v>
                </c:pt>
                <c:pt idx="7494">
                  <c:v>9.5392636184552085E-2</c:v>
                </c:pt>
                <c:pt idx="7495">
                  <c:v>9.5284454721319037E-2</c:v>
                </c:pt>
                <c:pt idx="7496">
                  <c:v>9.5068172604347398E-2</c:v>
                </c:pt>
                <c:pt idx="7497">
                  <c:v>9.4743951251548705E-2</c:v>
                </c:pt>
                <c:pt idx="7498">
                  <c:v>9.4743951251548705E-2</c:v>
                </c:pt>
                <c:pt idx="7499">
                  <c:v>9.4581931297457983E-2</c:v>
                </c:pt>
                <c:pt idx="7500">
                  <c:v>9.4473951564951655E-2</c:v>
                </c:pt>
                <c:pt idx="7501">
                  <c:v>9.4473951564951655E-2</c:v>
                </c:pt>
                <c:pt idx="7502">
                  <c:v>9.4365998673045265E-2</c:v>
                </c:pt>
                <c:pt idx="7503">
                  <c:v>9.4312032288147843E-2</c:v>
                </c:pt>
                <c:pt idx="7504">
                  <c:v>9.4150173357681222E-2</c:v>
                </c:pt>
                <c:pt idx="7505">
                  <c:v>9.4150173357681222E-2</c:v>
                </c:pt>
                <c:pt idx="7506">
                  <c:v>9.4042300907572915E-2</c:v>
                </c:pt>
                <c:pt idx="7507">
                  <c:v>9.4042300907572915E-2</c:v>
                </c:pt>
                <c:pt idx="7508">
                  <c:v>9.4042300907572915E-2</c:v>
                </c:pt>
                <c:pt idx="7509">
                  <c:v>9.3934455244763154E-2</c:v>
                </c:pt>
                <c:pt idx="7510">
                  <c:v>9.3880542454438415E-2</c:v>
                </c:pt>
                <c:pt idx="7511">
                  <c:v>9.3826636355951384E-2</c:v>
                </c:pt>
                <c:pt idx="7512">
                  <c:v>9.3826636355951384E-2</c:v>
                </c:pt>
                <c:pt idx="7513">
                  <c:v>9.3718844227846959E-2</c:v>
                </c:pt>
                <c:pt idx="7514">
                  <c:v>9.3664958194909331E-2</c:v>
                </c:pt>
                <c:pt idx="7515">
                  <c:v>9.3664958194909331E-2</c:v>
                </c:pt>
                <c:pt idx="7516">
                  <c:v>9.3664958194909331E-2</c:v>
                </c:pt>
                <c:pt idx="7517">
                  <c:v>9.3503340200647003E-2</c:v>
                </c:pt>
                <c:pt idx="7518">
                  <c:v>9.3503340200647003E-2</c:v>
                </c:pt>
                <c:pt idx="7519">
                  <c:v>9.3395628275019682E-2</c:v>
                </c:pt>
                <c:pt idx="7520">
                  <c:v>9.334178232840018E-2</c:v>
                </c:pt>
                <c:pt idx="7521">
                  <c:v>9.3234110459272199E-2</c:v>
                </c:pt>
                <c:pt idx="7522">
                  <c:v>9.3180284533454616E-2</c:v>
                </c:pt>
                <c:pt idx="7523">
                  <c:v>9.3180284533454616E-2</c:v>
                </c:pt>
                <c:pt idx="7524">
                  <c:v>9.312646527792956E-2</c:v>
                </c:pt>
                <c:pt idx="7525">
                  <c:v>9.307265269104413E-2</c:v>
                </c:pt>
                <c:pt idx="7526">
                  <c:v>9.3018846771145872E-2</c:v>
                </c:pt>
                <c:pt idx="7527">
                  <c:v>9.2965047516583035E-2</c:v>
                </c:pt>
                <c:pt idx="7528">
                  <c:v>9.2911254925704428E-2</c:v>
                </c:pt>
                <c:pt idx="7529">
                  <c:v>9.2857468996859496E-2</c:v>
                </c:pt>
                <c:pt idx="7530">
                  <c:v>9.2803689728398336E-2</c:v>
                </c:pt>
                <c:pt idx="7531">
                  <c:v>9.2696151166030569E-2</c:v>
                </c:pt>
                <c:pt idx="7532">
                  <c:v>9.2696151166030569E-2</c:v>
                </c:pt>
                <c:pt idx="7533">
                  <c:v>9.2588639225413813E-2</c:v>
                </c:pt>
                <c:pt idx="7534">
                  <c:v>9.2588639225413813E-2</c:v>
                </c:pt>
                <c:pt idx="7535">
                  <c:v>9.2534893234143781E-2</c:v>
                </c:pt>
                <c:pt idx="7536">
                  <c:v>9.2534893234143781E-2</c:v>
                </c:pt>
                <c:pt idx="7537">
                  <c:v>9.2481153893370735E-2</c:v>
                </c:pt>
                <c:pt idx="7538">
                  <c:v>9.2266263002344542E-2</c:v>
                </c:pt>
                <c:pt idx="7539">
                  <c:v>9.2158857417055373E-2</c:v>
                </c:pt>
                <c:pt idx="7540">
                  <c:v>9.1997798827446339E-2</c:v>
                </c:pt>
                <c:pt idx="7541">
                  <c:v>9.1997798827446339E-2</c:v>
                </c:pt>
                <c:pt idx="7542">
                  <c:v>9.1944125901232909E-2</c:v>
                </c:pt>
                <c:pt idx="7543">
                  <c:v>9.1944125901232909E-2</c:v>
                </c:pt>
                <c:pt idx="7544">
                  <c:v>9.183679994445211E-2</c:v>
                </c:pt>
                <c:pt idx="7545">
                  <c:v>9.1675860723820946E-2</c:v>
                </c:pt>
                <c:pt idx="7546">
                  <c:v>9.1675860723820946E-2</c:v>
                </c:pt>
                <c:pt idx="7547">
                  <c:v>9.1675860723820946E-2</c:v>
                </c:pt>
                <c:pt idx="7548">
                  <c:v>9.135416109288666E-2</c:v>
                </c:pt>
                <c:pt idx="7549">
                  <c:v>9.1246980815466255E-2</c:v>
                </c:pt>
                <c:pt idx="7550">
                  <c:v>9.1139826982723493E-2</c:v>
                </c:pt>
                <c:pt idx="7551">
                  <c:v>9.0979145788843946E-2</c:v>
                </c:pt>
                <c:pt idx="7552">
                  <c:v>9.0925598599095658E-2</c:v>
                </c:pt>
                <c:pt idx="7553">
                  <c:v>9.0764996631692615E-2</c:v>
                </c:pt>
                <c:pt idx="7554">
                  <c:v>9.0711475837749328E-2</c:v>
                </c:pt>
                <c:pt idx="7555">
                  <c:v>9.0657961638691623E-2</c:v>
                </c:pt>
                <c:pt idx="7556">
                  <c:v>9.0497458594584579E-2</c:v>
                </c:pt>
                <c:pt idx="7557">
                  <c:v>9.0337014845981847E-2</c:v>
                </c:pt>
                <c:pt idx="7558">
                  <c:v>9.0337014845981847E-2</c:v>
                </c:pt>
                <c:pt idx="7559">
                  <c:v>9.0283546765655379E-2</c:v>
                </c:pt>
                <c:pt idx="7560">
                  <c:v>9.0283546765655379E-2</c:v>
                </c:pt>
                <c:pt idx="7561">
                  <c:v>9.0176630349088016E-2</c:v>
                </c:pt>
                <c:pt idx="7562">
                  <c:v>9.01231820096072E-2</c:v>
                </c:pt>
                <c:pt idx="7563">
                  <c:v>9.0016305060155982E-2</c:v>
                </c:pt>
                <c:pt idx="7564">
                  <c:v>9.0016305060155982E-2</c:v>
                </c:pt>
                <c:pt idx="7565">
                  <c:v>8.9909454405931857E-2</c:v>
                </c:pt>
                <c:pt idx="7566">
                  <c:v>8.9856038935487104E-2</c:v>
                </c:pt>
                <c:pt idx="7567">
                  <c:v>8.9642442727122407E-2</c:v>
                </c:pt>
                <c:pt idx="7568">
                  <c:v>8.9535684004386384E-2</c:v>
                </c:pt>
                <c:pt idx="7569">
                  <c:v>8.9535684004386384E-2</c:v>
                </c:pt>
                <c:pt idx="7570">
                  <c:v>8.9428951518741473E-2</c:v>
                </c:pt>
                <c:pt idx="7571">
                  <c:v>8.9428951518741473E-2</c:v>
                </c:pt>
                <c:pt idx="7572">
                  <c:v>8.9375595110798803E-2</c:v>
                </c:pt>
                <c:pt idx="7573">
                  <c:v>8.9375595110798803E-2</c:v>
                </c:pt>
                <c:pt idx="7574">
                  <c:v>8.9322245257294736E-2</c:v>
                </c:pt>
                <c:pt idx="7575">
                  <c:v>8.9322245257294736E-2</c:v>
                </c:pt>
                <c:pt idx="7576">
                  <c:v>8.9268901956619282E-2</c:v>
                </c:pt>
                <c:pt idx="7577">
                  <c:v>8.9055594250021117E-2</c:v>
                </c:pt>
                <c:pt idx="7578">
                  <c:v>8.9002283689357198E-2</c:v>
                </c:pt>
                <c:pt idx="7579">
                  <c:v>8.8948979671873513E-2</c:v>
                </c:pt>
                <c:pt idx="7580">
                  <c:v>8.8948979671873513E-2</c:v>
                </c:pt>
                <c:pt idx="7581">
                  <c:v>8.889568219596404E-2</c:v>
                </c:pt>
                <c:pt idx="7582">
                  <c:v>8.8842391260023412E-2</c:v>
                </c:pt>
                <c:pt idx="7583">
                  <c:v>8.8842391260023412E-2</c:v>
                </c:pt>
                <c:pt idx="7584">
                  <c:v>8.8842391260023412E-2</c:v>
                </c:pt>
                <c:pt idx="7585">
                  <c:v>8.8735829001630004E-2</c:v>
                </c:pt>
                <c:pt idx="7586">
                  <c:v>8.8682557675969442E-2</c:v>
                </c:pt>
                <c:pt idx="7587">
                  <c:v>8.8682557675969442E-2</c:v>
                </c:pt>
                <c:pt idx="7588">
                  <c:v>8.8629292883862051E-2</c:v>
                </c:pt>
                <c:pt idx="7589">
                  <c:v>8.8469537692837455E-2</c:v>
                </c:pt>
                <c:pt idx="7590">
                  <c:v>8.8416299018924241E-2</c:v>
                </c:pt>
                <c:pt idx="7591">
                  <c:v>8.8309841246138887E-2</c:v>
                </c:pt>
                <c:pt idx="7592">
                  <c:v>8.8203409562747873E-2</c:v>
                </c:pt>
                <c:pt idx="7593">
                  <c:v>8.8203409562747873E-2</c:v>
                </c:pt>
                <c:pt idx="7594">
                  <c:v>8.809700395596709E-2</c:v>
                </c:pt>
                <c:pt idx="7595">
                  <c:v>8.7990624413021676E-2</c:v>
                </c:pt>
                <c:pt idx="7596">
                  <c:v>8.7884270921146188E-2</c:v>
                </c:pt>
                <c:pt idx="7597">
                  <c:v>8.7884270921146188E-2</c:v>
                </c:pt>
                <c:pt idx="7598">
                  <c:v>8.7884270921146188E-2</c:v>
                </c:pt>
                <c:pt idx="7599">
                  <c:v>8.7884270921146188E-2</c:v>
                </c:pt>
                <c:pt idx="7600">
                  <c:v>8.7884270921146188E-2</c:v>
                </c:pt>
                <c:pt idx="7601">
                  <c:v>8.7831103940373023E-2</c:v>
                </c:pt>
                <c:pt idx="7602">
                  <c:v>8.7777943467584538E-2</c:v>
                </c:pt>
                <c:pt idx="7603">
                  <c:v>8.7565366624425323E-2</c:v>
                </c:pt>
                <c:pt idx="7604">
                  <c:v>8.7565366624425323E-2</c:v>
                </c:pt>
                <c:pt idx="7605">
                  <c:v>8.729979180913966E-2</c:v>
                </c:pt>
                <c:pt idx="7606">
                  <c:v>8.729979180913966E-2</c:v>
                </c:pt>
                <c:pt idx="7607">
                  <c:v>8.7087448823903041E-2</c:v>
                </c:pt>
                <c:pt idx="7608">
                  <c:v>8.7087448823903041E-2</c:v>
                </c:pt>
                <c:pt idx="7609">
                  <c:v>8.7034379295896247E-2</c:v>
                </c:pt>
                <c:pt idx="7610">
                  <c:v>8.7034379295896247E-2</c:v>
                </c:pt>
                <c:pt idx="7611">
                  <c:v>8.661005636824444E-2</c:v>
                </c:pt>
                <c:pt idx="7612">
                  <c:v>8.661005636824444E-2</c:v>
                </c:pt>
                <c:pt idx="7613">
                  <c:v>8.661005636824444E-2</c:v>
                </c:pt>
                <c:pt idx="7614">
                  <c:v>8.6186147616283335E-2</c:v>
                </c:pt>
                <c:pt idx="7615">
                  <c:v>8.6133188103760708E-2</c:v>
                </c:pt>
                <c:pt idx="7616">
                  <c:v>8.6080235048534071E-2</c:v>
                </c:pt>
                <c:pt idx="7617">
                  <c:v>8.6080235048534071E-2</c:v>
                </c:pt>
                <c:pt idx="7618">
                  <c:v>8.6027288449028905E-2</c:v>
                </c:pt>
                <c:pt idx="7619">
                  <c:v>8.5974348303671316E-2</c:v>
                </c:pt>
                <c:pt idx="7620">
                  <c:v>8.5921414610887981E-2</c:v>
                </c:pt>
                <c:pt idx="7621">
                  <c:v>8.5921414610887981E-2</c:v>
                </c:pt>
                <c:pt idx="7622">
                  <c:v>8.5868487369106156E-2</c:v>
                </c:pt>
                <c:pt idx="7623">
                  <c:v>8.5656842880559247E-2</c:v>
                </c:pt>
                <c:pt idx="7624">
                  <c:v>8.544530148236637E-2</c:v>
                </c:pt>
                <c:pt idx="7625">
                  <c:v>8.5392432228919471E-2</c:v>
                </c:pt>
                <c:pt idx="7626">
                  <c:v>8.5392432228919471E-2</c:v>
                </c:pt>
                <c:pt idx="7627">
                  <c:v>8.5286713026376193E-2</c:v>
                </c:pt>
                <c:pt idx="7628">
                  <c:v>8.5233863074147515E-2</c:v>
                </c:pt>
                <c:pt idx="7629">
                  <c:v>8.4864093377988087E-2</c:v>
                </c:pt>
                <c:pt idx="7630">
                  <c:v>8.4864093377988087E-2</c:v>
                </c:pt>
                <c:pt idx="7631">
                  <c:v>8.475850269380561E-2</c:v>
                </c:pt>
                <c:pt idx="7632">
                  <c:v>8.4705716977313605E-2</c:v>
                </c:pt>
                <c:pt idx="7633">
                  <c:v>8.4652937675808143E-2</c:v>
                </c:pt>
                <c:pt idx="7634">
                  <c:v>8.4652937675808143E-2</c:v>
                </c:pt>
                <c:pt idx="7635">
                  <c:v>8.4652937675808143E-2</c:v>
                </c:pt>
                <c:pt idx="7636">
                  <c:v>8.4600164787730178E-2</c:v>
                </c:pt>
                <c:pt idx="7637">
                  <c:v>8.4600164787730178E-2</c:v>
                </c:pt>
                <c:pt idx="7638">
                  <c:v>8.4547398311521207E-2</c:v>
                </c:pt>
                <c:pt idx="7639">
                  <c:v>8.4441884588479552E-2</c:v>
                </c:pt>
                <c:pt idx="7640">
                  <c:v>8.4230934016315873E-2</c:v>
                </c:pt>
                <c:pt idx="7641">
                  <c:v>8.4125497142308506E-2</c:v>
                </c:pt>
                <c:pt idx="7642">
                  <c:v>8.4072788302884227E-2</c:v>
                </c:pt>
                <c:pt idx="7643">
                  <c:v>8.4072788302884227E-2</c:v>
                </c:pt>
                <c:pt idx="7644">
                  <c:v>8.3914700156297262E-2</c:v>
                </c:pt>
                <c:pt idx="7645">
                  <c:v>8.3862016892824728E-2</c:v>
                </c:pt>
                <c:pt idx="7646">
                  <c:v>8.3651347724539873E-2</c:v>
                </c:pt>
                <c:pt idx="7647">
                  <c:v>8.3598696396124397E-2</c:v>
                </c:pt>
                <c:pt idx="7648">
                  <c:v>8.3598696396124397E-2</c:v>
                </c:pt>
                <c:pt idx="7649">
                  <c:v>8.3493412884844354E-2</c:v>
                </c:pt>
                <c:pt idx="7650">
                  <c:v>8.3440780698886025E-2</c:v>
                </c:pt>
                <c:pt idx="7651">
                  <c:v>8.3388154890654015E-2</c:v>
                </c:pt>
                <c:pt idx="7652">
                  <c:v>8.3335535458602825E-2</c:v>
                </c:pt>
                <c:pt idx="7653">
                  <c:v>8.3177715404087985E-2</c:v>
                </c:pt>
                <c:pt idx="7654">
                  <c:v>8.3125121461316689E-2</c:v>
                </c:pt>
                <c:pt idx="7655">
                  <c:v>8.3125121461316689E-2</c:v>
                </c:pt>
                <c:pt idx="7656">
                  <c:v>8.3125121461316689E-2</c:v>
                </c:pt>
                <c:pt idx="7657">
                  <c:v>8.3019952679617801E-2</c:v>
                </c:pt>
                <c:pt idx="7658">
                  <c:v>8.2967377837606604E-2</c:v>
                </c:pt>
                <c:pt idx="7659">
                  <c:v>8.291480935943267E-2</c:v>
                </c:pt>
                <c:pt idx="7660">
                  <c:v>8.2862247243555717E-2</c:v>
                </c:pt>
                <c:pt idx="7661">
                  <c:v>8.2809691488435824E-2</c:v>
                </c:pt>
                <c:pt idx="7662">
                  <c:v>8.2809691488435824E-2</c:v>
                </c:pt>
                <c:pt idx="7663">
                  <c:v>8.2704599054310615E-2</c:v>
                </c:pt>
                <c:pt idx="7664">
                  <c:v>8.2652062372228371E-2</c:v>
                </c:pt>
                <c:pt idx="7665">
                  <c:v>8.2599532044749374E-2</c:v>
                </c:pt>
                <c:pt idx="7666">
                  <c:v>8.2599532044749374E-2</c:v>
                </c:pt>
                <c:pt idx="7667">
                  <c:v>8.2547008070336533E-2</c:v>
                </c:pt>
                <c:pt idx="7668">
                  <c:v>8.2494490447453356E-2</c:v>
                </c:pt>
                <c:pt idx="7669">
                  <c:v>8.2494490447453356E-2</c:v>
                </c:pt>
                <c:pt idx="7670">
                  <c:v>8.244197917456389E-2</c:v>
                </c:pt>
                <c:pt idx="7671">
                  <c:v>8.2389474250132697E-2</c:v>
                </c:pt>
                <c:pt idx="7672">
                  <c:v>8.2389474250132697E-2</c:v>
                </c:pt>
                <c:pt idx="7673">
                  <c:v>8.2336975672625032E-2</c:v>
                </c:pt>
                <c:pt idx="7674">
                  <c:v>8.2179518006303021E-2</c:v>
                </c:pt>
                <c:pt idx="7675">
                  <c:v>8.1864773833640714E-2</c:v>
                </c:pt>
                <c:pt idx="7676">
                  <c:v>8.1707487244644439E-2</c:v>
                </c:pt>
                <c:pt idx="7677">
                  <c:v>8.1707487244644439E-2</c:v>
                </c:pt>
                <c:pt idx="7678">
                  <c:v>8.1655071037725083E-2</c:v>
                </c:pt>
                <c:pt idx="7679">
                  <c:v>8.1445469449726471E-2</c:v>
                </c:pt>
                <c:pt idx="7680">
                  <c:v>8.1288334617678759E-2</c:v>
                </c:pt>
                <c:pt idx="7681">
                  <c:v>8.1183609639620485E-2</c:v>
                </c:pt>
                <c:pt idx="7682">
                  <c:v>8.1078909908664218E-2</c:v>
                </c:pt>
                <c:pt idx="7683">
                  <c:v>8.0764962076749172E-2</c:v>
                </c:pt>
                <c:pt idx="7684">
                  <c:v>8.0660363212586711E-2</c:v>
                </c:pt>
                <c:pt idx="7685">
                  <c:v>8.0608073226140636E-2</c:v>
                </c:pt>
                <c:pt idx="7686">
                  <c:v>8.0451241031151963E-2</c:v>
                </c:pt>
                <c:pt idx="7687">
                  <c:v>8.0346717689635833E-2</c:v>
                </c:pt>
                <c:pt idx="7688">
                  <c:v>8.024221949810581E-2</c:v>
                </c:pt>
                <c:pt idx="7689">
                  <c:v>8.0189979829804026E-2</c:v>
                </c:pt>
                <c:pt idx="7690">
                  <c:v>8.0137746444461949E-2</c:v>
                </c:pt>
                <c:pt idx="7691">
                  <c:v>8.0033298516612852E-2</c:v>
                </c:pt>
                <c:pt idx="7692">
                  <c:v>7.9928875702475921E-2</c:v>
                </c:pt>
                <c:pt idx="7693">
                  <c:v>7.9824477989977244E-2</c:v>
                </c:pt>
                <c:pt idx="7694">
                  <c:v>7.9824477989977244E-2</c:v>
                </c:pt>
                <c:pt idx="7695">
                  <c:v>7.9824477989977244E-2</c:v>
                </c:pt>
                <c:pt idx="7696">
                  <c:v>7.9824477989977244E-2</c:v>
                </c:pt>
                <c:pt idx="7697">
                  <c:v>7.9772288543071473E-2</c:v>
                </c:pt>
                <c:pt idx="7698">
                  <c:v>7.9772288543071473E-2</c:v>
                </c:pt>
                <c:pt idx="7699">
                  <c:v>7.9720105367051569E-2</c:v>
                </c:pt>
                <c:pt idx="7700">
                  <c:v>7.9667928460410653E-2</c:v>
                </c:pt>
                <c:pt idx="7701">
                  <c:v>7.9615757821642513E-2</c:v>
                </c:pt>
                <c:pt idx="7702">
                  <c:v>7.95114353417022E-2</c:v>
                </c:pt>
                <c:pt idx="7703">
                  <c:v>7.9198618174345786E-2</c:v>
                </c:pt>
                <c:pt idx="7704">
                  <c:v>7.9146503878740782E-2</c:v>
                </c:pt>
                <c:pt idx="7705">
                  <c:v>7.9094395835975856E-2</c:v>
                </c:pt>
                <c:pt idx="7706">
                  <c:v>7.9094395835975856E-2</c:v>
                </c:pt>
                <c:pt idx="7707">
                  <c:v>7.8990198502965667E-2</c:v>
                </c:pt>
                <c:pt idx="7708">
                  <c:v>7.8833949362261305E-2</c:v>
                </c:pt>
                <c:pt idx="7709">
                  <c:v>7.8781878805049693E-2</c:v>
                </c:pt>
                <c:pt idx="7710">
                  <c:v>7.8625704581525527E-2</c:v>
                </c:pt>
                <c:pt idx="7711">
                  <c:v>7.8625704581525527E-2</c:v>
                </c:pt>
                <c:pt idx="7712">
                  <c:v>7.8625704581525527E-2</c:v>
                </c:pt>
                <c:pt idx="7713">
                  <c:v>7.8573658984734479E-2</c:v>
                </c:pt>
                <c:pt idx="7714">
                  <c:v>7.8521619624309952E-2</c:v>
                </c:pt>
                <c:pt idx="7715">
                  <c:v>7.8469586498757599E-2</c:v>
                </c:pt>
                <c:pt idx="7716">
                  <c:v>7.8313524516397934E-2</c:v>
                </c:pt>
                <c:pt idx="7717">
                  <c:v>7.8261516315401319E-2</c:v>
                </c:pt>
                <c:pt idx="7718">
                  <c:v>7.8261516315401319E-2</c:v>
                </c:pt>
                <c:pt idx="7719">
                  <c:v>7.8261516315401319E-2</c:v>
                </c:pt>
                <c:pt idx="7720">
                  <c:v>7.8261516315401319E-2</c:v>
                </c:pt>
                <c:pt idx="7721">
                  <c:v>7.8157518594142036E-2</c:v>
                </c:pt>
                <c:pt idx="7722">
                  <c:v>7.810552907089767E-2</c:v>
                </c:pt>
                <c:pt idx="7723">
                  <c:v>7.810552907089767E-2</c:v>
                </c:pt>
                <c:pt idx="7724">
                  <c:v>7.8001568691729029E-2</c:v>
                </c:pt>
                <c:pt idx="7725">
                  <c:v>7.8001568691729029E-2</c:v>
                </c:pt>
                <c:pt idx="7726">
                  <c:v>7.7949597832826192E-2</c:v>
                </c:pt>
                <c:pt idx="7727">
                  <c:v>7.7897633192392887E-2</c:v>
                </c:pt>
                <c:pt idx="7728">
                  <c:v>7.779372256098363E-2</c:v>
                </c:pt>
                <c:pt idx="7729">
                  <c:v>7.7741776567033391E-2</c:v>
                </c:pt>
                <c:pt idx="7730">
                  <c:v>7.7585975854365732E-2</c:v>
                </c:pt>
                <c:pt idx="7731">
                  <c:v>7.7585975854365732E-2</c:v>
                </c:pt>
                <c:pt idx="7732">
                  <c:v>7.7482139755388549E-2</c:v>
                </c:pt>
                <c:pt idx="7733">
                  <c:v>7.7378328476800984E-2</c:v>
                </c:pt>
                <c:pt idx="7734">
                  <c:v>7.7378328476800984E-2</c:v>
                </c:pt>
                <c:pt idx="7735">
                  <c:v>7.7326432141445786E-2</c:v>
                </c:pt>
                <c:pt idx="7736">
                  <c:v>7.7067043444788319E-2</c:v>
                </c:pt>
                <c:pt idx="7737">
                  <c:v>7.6963331329214069E-2</c:v>
                </c:pt>
                <c:pt idx="7738">
                  <c:v>7.6911484557600746E-2</c:v>
                </c:pt>
                <c:pt idx="7739">
                  <c:v>7.6911484557600746E-2</c:v>
                </c:pt>
                <c:pt idx="7740">
                  <c:v>7.6911484557600746E-2</c:v>
                </c:pt>
                <c:pt idx="7741">
                  <c:v>7.685964397479933E-2</c:v>
                </c:pt>
                <c:pt idx="7742">
                  <c:v>7.6755981369723517E-2</c:v>
                </c:pt>
                <c:pt idx="7743">
                  <c:v>7.6755981369723517E-2</c:v>
                </c:pt>
                <c:pt idx="7744">
                  <c:v>7.6755981369723517E-2</c:v>
                </c:pt>
                <c:pt idx="7745">
                  <c:v>7.6704159344496078E-2</c:v>
                </c:pt>
                <c:pt idx="7746">
                  <c:v>7.6652343502174494E-2</c:v>
                </c:pt>
                <c:pt idx="7747">
                  <c:v>7.6496933057895455E-2</c:v>
                </c:pt>
                <c:pt idx="7748">
                  <c:v>7.6496933057895455E-2</c:v>
                </c:pt>
                <c:pt idx="7749">
                  <c:v>7.6445141932450583E-2</c:v>
                </c:pt>
                <c:pt idx="7750">
                  <c:v>7.6393356982540878E-2</c:v>
                </c:pt>
                <c:pt idx="7751">
                  <c:v>7.6341578206693766E-2</c:v>
                </c:pt>
                <c:pt idx="7752">
                  <c:v>7.6341578206693766E-2</c:v>
                </c:pt>
                <c:pt idx="7753">
                  <c:v>7.6341578206693766E-2</c:v>
                </c:pt>
                <c:pt idx="7754">
                  <c:v>7.6341578206693766E-2</c:v>
                </c:pt>
                <c:pt idx="7755">
                  <c:v>7.6289805603437219E-2</c:v>
                </c:pt>
                <c:pt idx="7756">
                  <c:v>7.6134524814498589E-2</c:v>
                </c:pt>
                <c:pt idx="7757">
                  <c:v>7.6082776886894465E-2</c:v>
                </c:pt>
                <c:pt idx="7758">
                  <c:v>7.6082776886894465E-2</c:v>
                </c:pt>
                <c:pt idx="7759">
                  <c:v>7.6031035124528717E-2</c:v>
                </c:pt>
                <c:pt idx="7760">
                  <c:v>7.5979299525932409E-2</c:v>
                </c:pt>
                <c:pt idx="7761">
                  <c:v>7.5927570089637159E-2</c:v>
                </c:pt>
                <c:pt idx="7762">
                  <c:v>7.5927570089637159E-2</c:v>
                </c:pt>
                <c:pt idx="7763">
                  <c:v>7.5824129698079154E-2</c:v>
                </c:pt>
                <c:pt idx="7764">
                  <c:v>7.5824129698079154E-2</c:v>
                </c:pt>
                <c:pt idx="7765">
                  <c:v>7.5720713938118356E-2</c:v>
                </c:pt>
                <c:pt idx="7766">
                  <c:v>7.5720713938118356E-2</c:v>
                </c:pt>
                <c:pt idx="7767">
                  <c:v>7.5669015291321612E-2</c:v>
                </c:pt>
                <c:pt idx="7768">
                  <c:v>7.5617322798026854E-2</c:v>
                </c:pt>
                <c:pt idx="7769">
                  <c:v>7.5513956266085008E-2</c:v>
                </c:pt>
                <c:pt idx="7770">
                  <c:v>7.5513956266085008E-2</c:v>
                </c:pt>
                <c:pt idx="7771">
                  <c:v>7.5513956266085008E-2</c:v>
                </c:pt>
                <c:pt idx="7772">
                  <c:v>7.5513956266085008E-2</c:v>
                </c:pt>
                <c:pt idx="7773">
                  <c:v>7.5462282224510194E-2</c:v>
                </c:pt>
                <c:pt idx="7774">
                  <c:v>7.5462282224510194E-2</c:v>
                </c:pt>
                <c:pt idx="7775">
                  <c:v>7.5410614330581757E-2</c:v>
                </c:pt>
                <c:pt idx="7776">
                  <c:v>7.5307296979814198E-2</c:v>
                </c:pt>
                <c:pt idx="7777">
                  <c:v>7.5255647520051455E-2</c:v>
                </c:pt>
                <c:pt idx="7778">
                  <c:v>7.5204004202087837E-2</c:v>
                </c:pt>
                <c:pt idx="7779">
                  <c:v>7.5152367024462874E-2</c:v>
                </c:pt>
                <c:pt idx="7780">
                  <c:v>7.5049111084389344E-2</c:v>
                </c:pt>
                <c:pt idx="7781">
                  <c:v>7.4997492319022432E-2</c:v>
                </c:pt>
                <c:pt idx="7782">
                  <c:v>7.4894273190336147E-2</c:v>
                </c:pt>
                <c:pt idx="7783">
                  <c:v>7.484267282410148E-2</c:v>
                </c:pt>
                <c:pt idx="7784">
                  <c:v>7.4791078587996454E-2</c:v>
                </c:pt>
                <c:pt idx="7785">
                  <c:v>7.4430090456623757E-2</c:v>
                </c:pt>
                <c:pt idx="7786">
                  <c:v>7.4327006078759472E-2</c:v>
                </c:pt>
                <c:pt idx="7787">
                  <c:v>7.4327006078759472E-2</c:v>
                </c:pt>
                <c:pt idx="7788">
                  <c:v>7.4172425375257686E-2</c:v>
                </c:pt>
                <c:pt idx="7789">
                  <c:v>7.4120910698499201E-2</c:v>
                </c:pt>
                <c:pt idx="7790">
                  <c:v>7.4120910698499201E-2</c:v>
                </c:pt>
                <c:pt idx="7791">
                  <c:v>7.4120910698499201E-2</c:v>
                </c:pt>
                <c:pt idx="7792">
                  <c:v>7.4017899672896834E-2</c:v>
                </c:pt>
                <c:pt idx="7793">
                  <c:v>7.4017899672896834E-2</c:v>
                </c:pt>
                <c:pt idx="7794">
                  <c:v>7.3966403321155325E-2</c:v>
                </c:pt>
                <c:pt idx="7795">
                  <c:v>7.3863428932551212E-2</c:v>
                </c:pt>
                <c:pt idx="7796">
                  <c:v>7.3760478954137815E-2</c:v>
                </c:pt>
                <c:pt idx="7797">
                  <c:v>7.3709013115136626E-2</c:v>
                </c:pt>
                <c:pt idx="7798">
                  <c:v>7.3606099730317801E-2</c:v>
                </c:pt>
                <c:pt idx="7799">
                  <c:v>7.3606099730317801E-2</c:v>
                </c:pt>
                <c:pt idx="7800">
                  <c:v>7.3451775364381203E-2</c:v>
                </c:pt>
                <c:pt idx="7801">
                  <c:v>7.340034609297251E-2</c:v>
                </c:pt>
                <c:pt idx="7802">
                  <c:v>7.340034609297251E-2</c:v>
                </c:pt>
                <c:pt idx="7803">
                  <c:v>7.33489229111111E-2</c:v>
                </c:pt>
                <c:pt idx="7804">
                  <c:v>7.33489229111111E-2</c:v>
                </c:pt>
                <c:pt idx="7805">
                  <c:v>7.33489229111111E-2</c:v>
                </c:pt>
                <c:pt idx="7806">
                  <c:v>7.3297505817355044E-2</c:v>
                </c:pt>
                <c:pt idx="7807">
                  <c:v>7.3194689888393963E-2</c:v>
                </c:pt>
                <c:pt idx="7808">
                  <c:v>7.3143291050307674E-2</c:v>
                </c:pt>
                <c:pt idx="7809">
                  <c:v>7.304051161972426E-2</c:v>
                </c:pt>
                <c:pt idx="7810">
                  <c:v>7.304051161972426E-2</c:v>
                </c:pt>
                <c:pt idx="7811">
                  <c:v>7.2989131024348911E-2</c:v>
                </c:pt>
                <c:pt idx="7812">
                  <c:v>7.2937756506999921E-2</c:v>
                </c:pt>
                <c:pt idx="7813">
                  <c:v>7.2835025700630135E-2</c:v>
                </c:pt>
                <c:pt idx="7814">
                  <c:v>7.2783669408735235E-2</c:v>
                </c:pt>
                <c:pt idx="7815">
                  <c:v>7.2680975040343931E-2</c:v>
                </c:pt>
                <c:pt idx="7816">
                  <c:v>7.2526979004724171E-2</c:v>
                </c:pt>
                <c:pt idx="7817">
                  <c:v>7.2526979004724171E-2</c:v>
                </c:pt>
                <c:pt idx="7818">
                  <c:v>7.2475659124971253E-2</c:v>
                </c:pt>
                <c:pt idx="7819">
                  <c:v>7.2424345308889443E-2</c:v>
                </c:pt>
                <c:pt idx="7820">
                  <c:v>7.2424345308889443E-2</c:v>
                </c:pt>
                <c:pt idx="7821">
                  <c:v>7.2321735862008532E-2</c:v>
                </c:pt>
                <c:pt idx="7822">
                  <c:v>7.2321735862008532E-2</c:v>
                </c:pt>
                <c:pt idx="7823">
                  <c:v>7.2219150652625616E-2</c:v>
                </c:pt>
                <c:pt idx="7824">
                  <c:v>7.2219150652625616E-2</c:v>
                </c:pt>
                <c:pt idx="7825">
                  <c:v>7.2167867133418218E-2</c:v>
                </c:pt>
                <c:pt idx="7826">
                  <c:v>7.2167867133418218E-2</c:v>
                </c:pt>
                <c:pt idx="7827">
                  <c:v>7.2116589669293102E-2</c:v>
                </c:pt>
                <c:pt idx="7828">
                  <c:v>7.2065318258820565E-2</c:v>
                </c:pt>
                <c:pt idx="7829">
                  <c:v>7.2014052900571432E-2</c:v>
                </c:pt>
                <c:pt idx="7830">
                  <c:v>7.1962793593116983E-2</c:v>
                </c:pt>
                <c:pt idx="7831">
                  <c:v>7.1757816842690919E-2</c:v>
                </c:pt>
                <c:pt idx="7832">
                  <c:v>7.1655364735137894E-2</c:v>
                </c:pt>
                <c:pt idx="7833">
                  <c:v>7.1604147743286189E-2</c:v>
                </c:pt>
                <c:pt idx="7834">
                  <c:v>7.1604147743286189E-2</c:v>
                </c:pt>
                <c:pt idx="7835">
                  <c:v>7.1552936790818006E-2</c:v>
                </c:pt>
                <c:pt idx="7836">
                  <c:v>7.1501731876309219E-2</c:v>
                </c:pt>
                <c:pt idx="7837">
                  <c:v>7.1501731876309219E-2</c:v>
                </c:pt>
                <c:pt idx="7838">
                  <c:v>7.1348153346305385E-2</c:v>
                </c:pt>
                <c:pt idx="7839">
                  <c:v>7.1194629106715743E-2</c:v>
                </c:pt>
                <c:pt idx="7840">
                  <c:v>7.1041159119170208E-2</c:v>
                </c:pt>
                <c:pt idx="7841">
                  <c:v>7.0990014506038826E-2</c:v>
                </c:pt>
                <c:pt idx="7842">
                  <c:v>7.0990014506038826E-2</c:v>
                </c:pt>
                <c:pt idx="7843">
                  <c:v>7.088774334533933E-2</c:v>
                </c:pt>
                <c:pt idx="7844">
                  <c:v>7.088774334533933E-2</c:v>
                </c:pt>
                <c:pt idx="7845">
                  <c:v>7.088774334533933E-2</c:v>
                </c:pt>
                <c:pt idx="7846">
                  <c:v>7.0836616794935567E-2</c:v>
                </c:pt>
                <c:pt idx="7847">
                  <c:v>7.0836616794935567E-2</c:v>
                </c:pt>
                <c:pt idx="7848">
                  <c:v>7.0836616794935567E-2</c:v>
                </c:pt>
                <c:pt idx="7849">
                  <c:v>7.0836616794935567E-2</c:v>
                </c:pt>
                <c:pt idx="7850">
                  <c:v>7.0734381746934458E-2</c:v>
                </c:pt>
                <c:pt idx="7851">
                  <c:v>7.0734381746934458E-2</c:v>
                </c:pt>
                <c:pt idx="7852">
                  <c:v>7.0427820923450082E-2</c:v>
                </c:pt>
                <c:pt idx="7853">
                  <c:v>7.0274621621995492E-2</c:v>
                </c:pt>
                <c:pt idx="7854">
                  <c:v>7.0223567195098022E-2</c:v>
                </c:pt>
                <c:pt idx="7855">
                  <c:v>6.9968385049027054E-2</c:v>
                </c:pt>
                <c:pt idx="7856">
                  <c:v>6.9917366607628803E-2</c:v>
                </c:pt>
                <c:pt idx="7857">
                  <c:v>6.9866354158882343E-2</c:v>
                </c:pt>
                <c:pt idx="7858">
                  <c:v>6.9662364262269946E-2</c:v>
                </c:pt>
                <c:pt idx="7859">
                  <c:v>6.9662364262269946E-2</c:v>
                </c:pt>
                <c:pt idx="7860">
                  <c:v>6.9611381755678187E-2</c:v>
                </c:pt>
                <c:pt idx="7861">
                  <c:v>6.9560405233299899E-2</c:v>
                </c:pt>
                <c:pt idx="7862">
                  <c:v>6.9560405233299899E-2</c:v>
                </c:pt>
                <c:pt idx="7863">
                  <c:v>6.9458470135565595E-2</c:v>
                </c:pt>
                <c:pt idx="7864">
                  <c:v>6.9407511557401727E-2</c:v>
                </c:pt>
                <c:pt idx="7865">
                  <c:v>6.9305612335464659E-2</c:v>
                </c:pt>
                <c:pt idx="7866">
                  <c:v>6.9203737016699782E-2</c:v>
                </c:pt>
                <c:pt idx="7867">
                  <c:v>6.9152808317502951E-2</c:v>
                </c:pt>
                <c:pt idx="7868">
                  <c:v>6.9101885589895426E-2</c:v>
                </c:pt>
                <c:pt idx="7869">
                  <c:v>6.8898254367361272E-2</c:v>
                </c:pt>
                <c:pt idx="7870">
                  <c:v>6.8694718578326763E-2</c:v>
                </c:pt>
                <c:pt idx="7871">
                  <c:v>6.8643849532072032E-2</c:v>
                </c:pt>
                <c:pt idx="7872">
                  <c:v>6.8643849532072032E-2</c:v>
                </c:pt>
                <c:pt idx="7873">
                  <c:v>6.8643849532072032E-2</c:v>
                </c:pt>
                <c:pt idx="7874">
                  <c:v>6.8643849532072032E-2</c:v>
                </c:pt>
                <c:pt idx="7875">
                  <c:v>6.8542129310994945E-2</c:v>
                </c:pt>
                <c:pt idx="7876">
                  <c:v>6.8389593637038004E-2</c:v>
                </c:pt>
                <c:pt idx="7877">
                  <c:v>6.8389593637038004E-2</c:v>
                </c:pt>
                <c:pt idx="7878">
                  <c:v>6.8338760315518776E-2</c:v>
                </c:pt>
                <c:pt idx="7879">
                  <c:v>6.8237111518822266E-2</c:v>
                </c:pt>
                <c:pt idx="7880">
                  <c:v>6.8237111518822266E-2</c:v>
                </c:pt>
                <c:pt idx="7881">
                  <c:v>6.8186296040860683E-2</c:v>
                </c:pt>
                <c:pt idx="7882">
                  <c:v>6.813548650796819E-2</c:v>
                </c:pt>
                <c:pt idx="7883">
                  <c:v>6.8033885271827368E-2</c:v>
                </c:pt>
                <c:pt idx="7884">
                  <c:v>6.7881527970877598E-2</c:v>
                </c:pt>
                <c:pt idx="7885">
                  <c:v>6.7729224100509605E-2</c:v>
                </c:pt>
                <c:pt idx="7886">
                  <c:v>6.7678468010706816E-2</c:v>
                </c:pt>
                <c:pt idx="7887">
                  <c:v>6.7627717852086031E-2</c:v>
                </c:pt>
                <c:pt idx="7888">
                  <c:v>6.7576973623261191E-2</c:v>
                </c:pt>
                <c:pt idx="7889">
                  <c:v>6.7526235322846781E-2</c:v>
                </c:pt>
                <c:pt idx="7890">
                  <c:v>6.7526235322846781E-2</c:v>
                </c:pt>
                <c:pt idx="7891">
                  <c:v>6.7475502949457714E-2</c:v>
                </c:pt>
                <c:pt idx="7892">
                  <c:v>6.742477650170943E-2</c:v>
                </c:pt>
                <c:pt idx="7893">
                  <c:v>6.7272632698470683E-2</c:v>
                </c:pt>
                <c:pt idx="7894">
                  <c:v>6.7069857169210503E-2</c:v>
                </c:pt>
                <c:pt idx="7895">
                  <c:v>6.7069857169210503E-2</c:v>
                </c:pt>
                <c:pt idx="7896">
                  <c:v>6.7019178076801841E-2</c:v>
                </c:pt>
                <c:pt idx="7897">
                  <c:v>6.6968504897594566E-2</c:v>
                </c:pt>
                <c:pt idx="7898">
                  <c:v>6.6867176273265744E-2</c:v>
                </c:pt>
                <c:pt idx="7899">
                  <c:v>6.6816520825386111E-2</c:v>
                </c:pt>
                <c:pt idx="7900">
                  <c:v>6.6765871285191875E-2</c:v>
                </c:pt>
                <c:pt idx="7901">
                  <c:v>6.6664589922348708E-2</c:v>
                </c:pt>
                <c:pt idx="7902">
                  <c:v>6.6664589922348708E-2</c:v>
                </c:pt>
                <c:pt idx="7903">
                  <c:v>6.6613958096945605E-2</c:v>
                </c:pt>
                <c:pt idx="7904">
                  <c:v>6.6411489803346949E-2</c:v>
                </c:pt>
                <c:pt idx="7905">
                  <c:v>6.6360887475074945E-2</c:v>
                </c:pt>
                <c:pt idx="7906">
                  <c:v>6.6360887475074945E-2</c:v>
                </c:pt>
                <c:pt idx="7907">
                  <c:v>6.6360887475074945E-2</c:v>
                </c:pt>
                <c:pt idx="7908">
                  <c:v>6.620911585658E-2</c:v>
                </c:pt>
                <c:pt idx="7909">
                  <c:v>6.6158537101278753E-2</c:v>
                </c:pt>
                <c:pt idx="7910">
                  <c:v>6.6158537101278753E-2</c:v>
                </c:pt>
                <c:pt idx="7911">
                  <c:v>6.6107964235788921E-2</c:v>
                </c:pt>
                <c:pt idx="7912">
                  <c:v>6.5956280964474645E-2</c:v>
                </c:pt>
                <c:pt idx="7913">
                  <c:v>6.580465065211559E-2</c:v>
                </c:pt>
                <c:pt idx="7914">
                  <c:v>6.580465065211559E-2</c:v>
                </c:pt>
                <c:pt idx="7915">
                  <c:v>6.575411897692876E-2</c:v>
                </c:pt>
                <c:pt idx="7916">
                  <c:v>6.575411897692876E-2</c:v>
                </c:pt>
                <c:pt idx="7917">
                  <c:v>6.5602559219011883E-2</c:v>
                </c:pt>
                <c:pt idx="7918">
                  <c:v>6.5552051051029944E-2</c:v>
                </c:pt>
                <c:pt idx="7919">
                  <c:v>6.5400561781926977E-2</c:v>
                </c:pt>
                <c:pt idx="7920">
                  <c:v>6.524912533642091E-2</c:v>
                </c:pt>
                <c:pt idx="7921">
                  <c:v>6.5148197034339148E-2</c:v>
                </c:pt>
                <c:pt idx="7922">
                  <c:v>6.5097741677686033E-2</c:v>
                </c:pt>
                <c:pt idx="7923">
                  <c:v>6.5047292182141919E-2</c:v>
                </c:pt>
                <c:pt idx="7924">
                  <c:v>6.4996848546345243E-2</c:v>
                </c:pt>
                <c:pt idx="7925">
                  <c:v>6.469430971007481E-2</c:v>
                </c:pt>
                <c:pt idx="7926">
                  <c:v>6.4643907054426852E-2</c:v>
                </c:pt>
                <c:pt idx="7927">
                  <c:v>6.4593510247651045E-2</c:v>
                </c:pt>
                <c:pt idx="7928">
                  <c:v>6.4543119288390099E-2</c:v>
                </c:pt>
                <c:pt idx="7929">
                  <c:v>6.4442354906986049E-2</c:v>
                </c:pt>
                <c:pt idx="7930">
                  <c:v>6.4341613899365865E-2</c:v>
                </c:pt>
                <c:pt idx="7931">
                  <c:v>6.4341613899365865E-2</c:v>
                </c:pt>
                <c:pt idx="7932">
                  <c:v>6.4291252157336484E-2</c:v>
                </c:pt>
                <c:pt idx="7933">
                  <c:v>6.4240896254688248E-2</c:v>
                </c:pt>
                <c:pt idx="7934">
                  <c:v>6.4089863569492561E-2</c:v>
                </c:pt>
                <c:pt idx="7935">
                  <c:v>6.3989204284790407E-2</c:v>
                </c:pt>
                <c:pt idx="7936">
                  <c:v>6.3938883390011539E-2</c:v>
                </c:pt>
                <c:pt idx="7937">
                  <c:v>6.3838259088842386E-2</c:v>
                </c:pt>
                <c:pt idx="7938">
                  <c:v>6.3787955679751207E-2</c:v>
                </c:pt>
                <c:pt idx="7939">
                  <c:v>6.3787955679751207E-2</c:v>
                </c:pt>
                <c:pt idx="7940">
                  <c:v>6.3687366337806806E-2</c:v>
                </c:pt>
                <c:pt idx="7941">
                  <c:v>6.3687366337806806E-2</c:v>
                </c:pt>
                <c:pt idx="7942">
                  <c:v>6.353652599525314E-2</c:v>
                </c:pt>
                <c:pt idx="7943">
                  <c:v>6.353652599525314E-2</c:v>
                </c:pt>
                <c:pt idx="7944">
                  <c:v>6.3385738024788696E-2</c:v>
                </c:pt>
                <c:pt idx="7945">
                  <c:v>6.3285241788796298E-2</c:v>
                </c:pt>
                <c:pt idx="7946">
                  <c:v>6.3285241788796298E-2</c:v>
                </c:pt>
                <c:pt idx="7947">
                  <c:v>6.3235002390058609E-2</c:v>
                </c:pt>
                <c:pt idx="7948">
                  <c:v>6.3235002390058609E-2</c:v>
                </c:pt>
                <c:pt idx="7949">
                  <c:v>6.3034102892129767E-2</c:v>
                </c:pt>
                <c:pt idx="7950">
                  <c:v>6.2983892535185784E-2</c:v>
                </c:pt>
                <c:pt idx="7951">
                  <c:v>6.2933687982571845E-2</c:v>
                </c:pt>
                <c:pt idx="7952">
                  <c:v>6.2883489232946149E-2</c:v>
                </c:pt>
                <c:pt idx="7953">
                  <c:v>6.2883489232946149E-2</c:v>
                </c:pt>
                <c:pt idx="7954">
                  <c:v>6.2783109137294554E-2</c:v>
                </c:pt>
                <c:pt idx="7955">
                  <c:v>6.2783109137294554E-2</c:v>
                </c:pt>
                <c:pt idx="7956">
                  <c:v>6.2582418522862157E-2</c:v>
                </c:pt>
                <c:pt idx="7957">
                  <c:v>6.2532260356622515E-2</c:v>
                </c:pt>
                <c:pt idx="7958">
                  <c:v>6.2532260356622515E-2</c:v>
                </c:pt>
                <c:pt idx="7959">
                  <c:v>6.2431961399617084E-2</c:v>
                </c:pt>
                <c:pt idx="7960">
                  <c:v>6.2331685600994911E-2</c:v>
                </c:pt>
                <c:pt idx="7961">
                  <c:v>6.2181315301643982E-2</c:v>
                </c:pt>
                <c:pt idx="7962">
                  <c:v>6.188073080568831E-2</c:v>
                </c:pt>
                <c:pt idx="7963">
                  <c:v>6.1780582187256919E-2</c:v>
                </c:pt>
                <c:pt idx="7964">
                  <c:v>6.1780582187256919E-2</c:v>
                </c:pt>
                <c:pt idx="7965">
                  <c:v>6.1630402548193672E-2</c:v>
                </c:pt>
                <c:pt idx="7966">
                  <c:v>6.1530311632354652E-2</c:v>
                </c:pt>
                <c:pt idx="7967">
                  <c:v>6.1480274823508103E-2</c:v>
                </c:pt>
                <c:pt idx="7968">
                  <c:v>6.1280185217617585E-2</c:v>
                </c:pt>
                <c:pt idx="7969">
                  <c:v>6.1080187755228263E-2</c:v>
                </c:pt>
                <c:pt idx="7970">
                  <c:v>6.0980223551333534E-2</c:v>
                </c:pt>
                <c:pt idx="7971">
                  <c:v>6.0930250076575765E-2</c:v>
                </c:pt>
                <c:pt idx="7972">
                  <c:v>6.0880282351513083E-2</c:v>
                </c:pt>
                <c:pt idx="7973">
                  <c:v>6.0880282351513083E-2</c:v>
                </c:pt>
                <c:pt idx="7974">
                  <c:v>6.0880282351513083E-2</c:v>
                </c:pt>
                <c:pt idx="7975">
                  <c:v>6.0880282351513083E-2</c:v>
                </c:pt>
                <c:pt idx="7976">
                  <c:v>6.0880282351513083E-2</c:v>
                </c:pt>
                <c:pt idx="7977">
                  <c:v>6.0780364145181807E-2</c:v>
                </c:pt>
                <c:pt idx="7978">
                  <c:v>6.073041366126871E-2</c:v>
                </c:pt>
                <c:pt idx="7979">
                  <c:v>6.0630529925340106E-2</c:v>
                </c:pt>
                <c:pt idx="7980">
                  <c:v>6.0580596670682836E-2</c:v>
                </c:pt>
                <c:pt idx="7981">
                  <c:v>6.0580596670682836E-2</c:v>
                </c:pt>
                <c:pt idx="7982">
                  <c:v>6.053066915646986E-2</c:v>
                </c:pt>
                <c:pt idx="7983">
                  <c:v>6.0480747381381476E-2</c:v>
                </c:pt>
                <c:pt idx="7984">
                  <c:v>6.0480747381381476E-2</c:v>
                </c:pt>
                <c:pt idx="7985">
                  <c:v>6.0331016477673471E-2</c:v>
                </c:pt>
                <c:pt idx="7986">
                  <c:v>6.0281117645895339E-2</c:v>
                </c:pt>
                <c:pt idx="7987">
                  <c:v>6.0231224546649968E-2</c:v>
                </c:pt>
                <c:pt idx="7988">
                  <c:v>6.0231224546649968E-2</c:v>
                </c:pt>
                <c:pt idx="7989">
                  <c:v>6.0231224546649968E-2</c:v>
                </c:pt>
                <c:pt idx="7990">
                  <c:v>6.0181337178620474E-2</c:v>
                </c:pt>
                <c:pt idx="7991">
                  <c:v>6.0181337178620474E-2</c:v>
                </c:pt>
                <c:pt idx="7992">
                  <c:v>6.0131455540490264E-2</c:v>
                </c:pt>
                <c:pt idx="7993">
                  <c:v>6.0131455540490264E-2</c:v>
                </c:pt>
                <c:pt idx="7994">
                  <c:v>6.0131455540490264E-2</c:v>
                </c:pt>
                <c:pt idx="7995">
                  <c:v>6.0081579630943266E-2</c:v>
                </c:pt>
                <c:pt idx="7996">
                  <c:v>6.0081579630943266E-2</c:v>
                </c:pt>
                <c:pt idx="7997">
                  <c:v>6.0031709448663831E-2</c:v>
                </c:pt>
                <c:pt idx="7998">
                  <c:v>5.9832285965925089E-2</c:v>
                </c:pt>
                <c:pt idx="7999">
                  <c:v>5.9832285965925089E-2</c:v>
                </c:pt>
                <c:pt idx="8000">
                  <c:v>5.9782444400264922E-2</c:v>
                </c:pt>
                <c:pt idx="8001">
                  <c:v>5.9732608553987994E-2</c:v>
                </c:pt>
                <c:pt idx="8002">
                  <c:v>5.9682778425781964E-2</c:v>
                </c:pt>
                <c:pt idx="8003">
                  <c:v>5.9533322336471052E-2</c:v>
                </c:pt>
                <c:pt idx="8004">
                  <c:v>5.9483515067432782E-2</c:v>
                </c:pt>
                <c:pt idx="8005">
                  <c:v>5.9433713509909808E-2</c:v>
                </c:pt>
                <c:pt idx="8006">
                  <c:v>5.9334127524171172E-2</c:v>
                </c:pt>
                <c:pt idx="8007">
                  <c:v>5.9184791349198657E-2</c:v>
                </c:pt>
                <c:pt idx="8008">
                  <c:v>5.9135024033278361E-2</c:v>
                </c:pt>
                <c:pt idx="8009">
                  <c:v>5.9135024033278361E-2</c:v>
                </c:pt>
                <c:pt idx="8010">
                  <c:v>5.8985756294430272E-2</c:v>
                </c:pt>
                <c:pt idx="8011">
                  <c:v>5.8786812414678723E-2</c:v>
                </c:pt>
                <c:pt idx="8012">
                  <c:v>5.8687374639337965E-2</c:v>
                </c:pt>
                <c:pt idx="8013">
                  <c:v>5.8637664288238855E-2</c:v>
                </c:pt>
                <c:pt idx="8014">
                  <c:v>5.8637664288238855E-2</c:v>
                </c:pt>
                <c:pt idx="8015">
                  <c:v>5.8488567365596968E-2</c:v>
                </c:pt>
                <c:pt idx="8016">
                  <c:v>5.8438879763929218E-2</c:v>
                </c:pt>
                <c:pt idx="8017">
                  <c:v>5.8438879763929218E-2</c:v>
                </c:pt>
                <c:pt idx="8018">
                  <c:v>5.8438879763929218E-2</c:v>
                </c:pt>
                <c:pt idx="8019">
                  <c:v>5.8389197846366238E-2</c:v>
                </c:pt>
                <c:pt idx="8020">
                  <c:v>5.8289851058353645E-2</c:v>
                </c:pt>
                <c:pt idx="8021">
                  <c:v>5.8240186185304646E-2</c:v>
                </c:pt>
                <c:pt idx="8022">
                  <c:v>5.8190526991161784E-2</c:v>
                </c:pt>
                <c:pt idx="8023">
                  <c:v>5.8041583469186378E-2</c:v>
                </c:pt>
                <c:pt idx="8024">
                  <c:v>5.7892691010644454E-2</c:v>
                </c:pt>
                <c:pt idx="8025">
                  <c:v>5.7892691010644454E-2</c:v>
                </c:pt>
                <c:pt idx="8026">
                  <c:v>5.7843071532509567E-2</c:v>
                </c:pt>
                <c:pt idx="8027">
                  <c:v>5.7743849580535092E-2</c:v>
                </c:pt>
                <c:pt idx="8028">
                  <c:v>5.7644650292323199E-2</c:v>
                </c:pt>
                <c:pt idx="8029">
                  <c:v>5.7644650292323199E-2</c:v>
                </c:pt>
                <c:pt idx="8030">
                  <c:v>5.7595059143893269E-2</c:v>
                </c:pt>
                <c:pt idx="8031">
                  <c:v>5.7595059143893269E-2</c:v>
                </c:pt>
                <c:pt idx="8032">
                  <c:v>5.7595059143893269E-2</c:v>
                </c:pt>
                <c:pt idx="8033">
                  <c:v>5.7595059143893269E-2</c:v>
                </c:pt>
                <c:pt idx="8034">
                  <c:v>5.7396751157843422E-2</c:v>
                </c:pt>
                <c:pt idx="8035">
                  <c:v>5.7347188306787839E-2</c:v>
                </c:pt>
                <c:pt idx="8036">
                  <c:v>5.7347188306787839E-2</c:v>
                </c:pt>
                <c:pt idx="8037">
                  <c:v>5.7297631111332313E-2</c:v>
                </c:pt>
                <c:pt idx="8038">
                  <c:v>5.7297631111332313E-2</c:v>
                </c:pt>
                <c:pt idx="8039">
                  <c:v>5.7198533682059578E-2</c:v>
                </c:pt>
                <c:pt idx="8040">
                  <c:v>5.7000406633959479E-2</c:v>
                </c:pt>
                <c:pt idx="8041">
                  <c:v>5.6901376994514724E-2</c:v>
                </c:pt>
                <c:pt idx="8042">
                  <c:v>5.6357117247870993E-2</c:v>
                </c:pt>
                <c:pt idx="8043">
                  <c:v>5.6208801070698367E-2</c:v>
                </c:pt>
                <c:pt idx="8044">
                  <c:v>5.6011124926228104E-2</c:v>
                </c:pt>
                <c:pt idx="8045">
                  <c:v>5.5616042359155841E-2</c:v>
                </c:pt>
                <c:pt idx="8046">
                  <c:v>5.5566682299785418E-2</c:v>
                </c:pt>
                <c:pt idx="8047">
                  <c:v>5.5418635773073696E-2</c:v>
                </c:pt>
                <c:pt idx="8048">
                  <c:v>5.5369298143721775E-2</c:v>
                </c:pt>
                <c:pt idx="8049">
                  <c:v>5.5369298143721775E-2</c:v>
                </c:pt>
                <c:pt idx="8050">
                  <c:v>5.531996611868966E-2</c:v>
                </c:pt>
                <c:pt idx="8051">
                  <c:v>5.531996611868966E-2</c:v>
                </c:pt>
                <c:pt idx="8052">
                  <c:v>5.5270639696704309E-2</c:v>
                </c:pt>
                <c:pt idx="8053">
                  <c:v>5.5270639696704309E-2</c:v>
                </c:pt>
                <c:pt idx="8054">
                  <c:v>5.5221318876493022E-2</c:v>
                </c:pt>
                <c:pt idx="8055">
                  <c:v>5.5024091587952087E-2</c:v>
                </c:pt>
                <c:pt idx="8056">
                  <c:v>5.5024091587952087E-2</c:v>
                </c:pt>
                <c:pt idx="8057">
                  <c:v>5.4826953826099895E-2</c:v>
                </c:pt>
                <c:pt idx="8058">
                  <c:v>5.4826953826099895E-2</c:v>
                </c:pt>
                <c:pt idx="8059">
                  <c:v>5.4826953826099895E-2</c:v>
                </c:pt>
                <c:pt idx="8060">
                  <c:v>5.4334500567865832E-2</c:v>
                </c:pt>
                <c:pt idx="8061">
                  <c:v>5.428528594013985E-2</c:v>
                </c:pt>
                <c:pt idx="8062">
                  <c:v>5.428528594013985E-2</c:v>
                </c:pt>
                <c:pt idx="8063">
                  <c:v>5.4137675510382552E-2</c:v>
                </c:pt>
                <c:pt idx="8064">
                  <c:v>5.4088483180726607E-2</c:v>
                </c:pt>
                <c:pt idx="8065">
                  <c:v>5.403929642243141E-2</c:v>
                </c:pt>
                <c:pt idx="8066">
                  <c:v>5.3990115234235123E-2</c:v>
                </c:pt>
                <c:pt idx="8067">
                  <c:v>5.3940939614876324E-2</c:v>
                </c:pt>
                <c:pt idx="8068">
                  <c:v>5.3646002773725443E-2</c:v>
                </c:pt>
                <c:pt idx="8069">
                  <c:v>5.3400374984867327E-2</c:v>
                </c:pt>
                <c:pt idx="8070">
                  <c:v>5.3154886039376945E-2</c:v>
                </c:pt>
                <c:pt idx="8071">
                  <c:v>5.3154886039376945E-2</c:v>
                </c:pt>
                <c:pt idx="8072">
                  <c:v>5.305672930217456E-2</c:v>
                </c:pt>
                <c:pt idx="8073">
                  <c:v>5.3007659251627676E-2</c:v>
                </c:pt>
                <c:pt idx="8074">
                  <c:v>5.3007659251627676E-2</c:v>
                </c:pt>
                <c:pt idx="8075">
                  <c:v>5.2909535780378082E-2</c:v>
                </c:pt>
                <c:pt idx="8076">
                  <c:v>5.286048235717089E-2</c:v>
                </c:pt>
                <c:pt idx="8077">
                  <c:v>5.2664324051260057E-2</c:v>
                </c:pt>
                <c:pt idx="8078">
                  <c:v>5.2566278112949241E-2</c:v>
                </c:pt>
                <c:pt idx="8079">
                  <c:v>5.2517263443081379E-2</c:v>
                </c:pt>
                <c:pt idx="8080">
                  <c:v>5.2370252615645485E-2</c:v>
                </c:pt>
                <c:pt idx="8081">
                  <c:v>5.2321260063063417E-2</c:v>
                </c:pt>
                <c:pt idx="8082">
                  <c:v>5.2321260063063417E-2</c:v>
                </c:pt>
                <c:pt idx="8083">
                  <c:v>5.2272273036684289E-2</c:v>
                </c:pt>
                <c:pt idx="8084">
                  <c:v>5.2027420754219927E-2</c:v>
                </c:pt>
                <c:pt idx="8085">
                  <c:v>5.1929518481058888E-2</c:v>
                </c:pt>
                <c:pt idx="8086">
                  <c:v>5.1929518481058888E-2</c:v>
                </c:pt>
                <c:pt idx="8087">
                  <c:v>5.1635944011630658E-2</c:v>
                </c:pt>
                <c:pt idx="8088">
                  <c:v>5.1538129938716454E-2</c:v>
                </c:pt>
                <c:pt idx="8089">
                  <c:v>5.1489231162342872E-2</c:v>
                </c:pt>
                <c:pt idx="8090">
                  <c:v>5.1293691095147913E-2</c:v>
                </c:pt>
                <c:pt idx="8091">
                  <c:v>5.1293691095147913E-2</c:v>
                </c:pt>
                <c:pt idx="8092">
                  <c:v>5.1293691095147913E-2</c:v>
                </c:pt>
                <c:pt idx="8093">
                  <c:v>5.1293691095147913E-2</c:v>
                </c:pt>
                <c:pt idx="8094">
                  <c:v>5.1244819831730147E-2</c:v>
                </c:pt>
                <c:pt idx="8095">
                  <c:v>5.1244819831730147E-2</c:v>
                </c:pt>
                <c:pt idx="8096">
                  <c:v>5.1098239029786302E-2</c:v>
                </c:pt>
                <c:pt idx="8097">
                  <c:v>5.1098239029786302E-2</c:v>
                </c:pt>
                <c:pt idx="8098">
                  <c:v>5.1098239029786302E-2</c:v>
                </c:pt>
                <c:pt idx="8099">
                  <c:v>5.0951707684336198E-2</c:v>
                </c:pt>
                <c:pt idx="8100">
                  <c:v>5.0951707684336198E-2</c:v>
                </c:pt>
                <c:pt idx="8101">
                  <c:v>5.0951707684336198E-2</c:v>
                </c:pt>
                <c:pt idx="8102">
                  <c:v>5.0902874887084185E-2</c:v>
                </c:pt>
                <c:pt idx="8103">
                  <c:v>5.0854047580056169E-2</c:v>
                </c:pt>
                <c:pt idx="8104">
                  <c:v>5.0707598587974322E-2</c:v>
                </c:pt>
                <c:pt idx="8105">
                  <c:v>5.0512410053496284E-2</c:v>
                </c:pt>
                <c:pt idx="8106">
                  <c:v>5.0512410053496284E-2</c:v>
                </c:pt>
                <c:pt idx="8107">
                  <c:v>5.0463626623857435E-2</c:v>
                </c:pt>
                <c:pt idx="8108">
                  <c:v>5.0414848673348119E-2</c:v>
                </c:pt>
                <c:pt idx="8109">
                  <c:v>5.0414848673348119E-2</c:v>
                </c:pt>
                <c:pt idx="8110">
                  <c:v>5.0366076200737679E-2</c:v>
                </c:pt>
                <c:pt idx="8111">
                  <c:v>5.0268547684292904E-2</c:v>
                </c:pt>
                <c:pt idx="8112">
                  <c:v>5.0122295963125202E-2</c:v>
                </c:pt>
                <c:pt idx="8113">
                  <c:v>5.0024822170346324E-2</c:v>
                </c:pt>
                <c:pt idx="8114">
                  <c:v>4.9976093476673526E-2</c:v>
                </c:pt>
                <c:pt idx="8115">
                  <c:v>4.9976093476673526E-2</c:v>
                </c:pt>
                <c:pt idx="8116">
                  <c:v>4.9878652488626614E-2</c:v>
                </c:pt>
                <c:pt idx="8117">
                  <c:v>4.9878652488626614E-2</c:v>
                </c:pt>
                <c:pt idx="8118">
                  <c:v>4.9683836075399786E-2</c:v>
                </c:pt>
                <c:pt idx="8119">
                  <c:v>4.9586460630618924E-2</c:v>
                </c:pt>
                <c:pt idx="8120">
                  <c:v>4.9537781094402156E-2</c:v>
                </c:pt>
                <c:pt idx="8121">
                  <c:v>4.9489107014003414E-2</c:v>
                </c:pt>
                <c:pt idx="8122">
                  <c:v>4.9391775215769214E-2</c:v>
                </c:pt>
                <c:pt idx="8123">
                  <c:v>4.9343117495489398E-2</c:v>
                </c:pt>
                <c:pt idx="8124">
                  <c:v>4.9343117495489398E-2</c:v>
                </c:pt>
                <c:pt idx="8125">
                  <c:v>4.9294465226138826E-2</c:v>
                </c:pt>
                <c:pt idx="8126">
                  <c:v>4.9294465226138826E-2</c:v>
                </c:pt>
                <c:pt idx="8127">
                  <c:v>4.9294465226138826E-2</c:v>
                </c:pt>
                <c:pt idx="8128">
                  <c:v>4.9245818406496451E-2</c:v>
                </c:pt>
                <c:pt idx="8129">
                  <c:v>4.9245818406496451E-2</c:v>
                </c:pt>
                <c:pt idx="8130">
                  <c:v>4.9245818406496451E-2</c:v>
                </c:pt>
                <c:pt idx="8131">
                  <c:v>4.9197177035341474E-2</c:v>
                </c:pt>
                <c:pt idx="8132">
                  <c:v>4.9148541111453566E-2</c:v>
                </c:pt>
                <c:pt idx="8133">
                  <c:v>4.9099910633612798E-2</c:v>
                </c:pt>
                <c:pt idx="8134">
                  <c:v>4.9051285600599653E-2</c:v>
                </c:pt>
                <c:pt idx="8135">
                  <c:v>4.9051285600599653E-2</c:v>
                </c:pt>
                <c:pt idx="8136">
                  <c:v>4.8954051864180233E-2</c:v>
                </c:pt>
                <c:pt idx="8137">
                  <c:v>4.8905443158336975E-2</c:v>
                </c:pt>
                <c:pt idx="8138">
                  <c:v>4.8905443158336975E-2</c:v>
                </c:pt>
                <c:pt idx="8139">
                  <c:v>4.8856839892447379E-2</c:v>
                </c:pt>
                <c:pt idx="8140">
                  <c:v>4.8759649675659655E-2</c:v>
                </c:pt>
                <c:pt idx="8141">
                  <c:v>4.8759649675659655E-2</c:v>
                </c:pt>
                <c:pt idx="8142">
                  <c:v>4.8662481204082321E-2</c:v>
                </c:pt>
                <c:pt idx="8143">
                  <c:v>4.8613905119707174E-2</c:v>
                </c:pt>
                <c:pt idx="8144">
                  <c:v>4.8613905119707174E-2</c:v>
                </c:pt>
                <c:pt idx="8145">
                  <c:v>4.8468209457651935E-2</c:v>
                </c:pt>
                <c:pt idx="8146">
                  <c:v>4.8371106163361835E-2</c:v>
                </c:pt>
                <c:pt idx="8147">
                  <c:v>4.8322562656699361E-2</c:v>
                </c:pt>
                <c:pt idx="8148">
                  <c:v>4.8274024575407908E-2</c:v>
                </c:pt>
                <c:pt idx="8149">
                  <c:v>4.8274024575407908E-2</c:v>
                </c:pt>
                <c:pt idx="8150">
                  <c:v>4.7837425785537388E-2</c:v>
                </c:pt>
                <c:pt idx="8151">
                  <c:v>4.7740463409179451E-2</c:v>
                </c:pt>
                <c:pt idx="8152">
                  <c:v>4.7595060422975559E-2</c:v>
                </c:pt>
                <c:pt idx="8153">
                  <c:v>4.7595060422975559E-2</c:v>
                </c:pt>
                <c:pt idx="8154">
                  <c:v>4.7498152136976404E-2</c:v>
                </c:pt>
                <c:pt idx="8155">
                  <c:v>4.7498152136976404E-2</c:v>
                </c:pt>
                <c:pt idx="8156">
                  <c:v>4.7498152136976404E-2</c:v>
                </c:pt>
                <c:pt idx="8157">
                  <c:v>4.7498152136976404E-2</c:v>
                </c:pt>
                <c:pt idx="8158">
                  <c:v>4.740126547022696E-2</c:v>
                </c:pt>
                <c:pt idx="8159">
                  <c:v>4.740126547022696E-2</c:v>
                </c:pt>
                <c:pt idx="8160">
                  <c:v>4.735283024105684E-2</c:v>
                </c:pt>
                <c:pt idx="8161">
                  <c:v>4.735283024105684E-2</c:v>
                </c:pt>
                <c:pt idx="8162">
                  <c:v>4.7255975985101624E-2</c:v>
                </c:pt>
                <c:pt idx="8163">
                  <c:v>4.6965542749643263E-2</c:v>
                </c:pt>
                <c:pt idx="8164">
                  <c:v>4.6965542749643263E-2</c:v>
                </c:pt>
                <c:pt idx="8165">
                  <c:v>4.6772028440146149E-2</c:v>
                </c:pt>
                <c:pt idx="8166">
                  <c:v>4.6772028440146149E-2</c:v>
                </c:pt>
                <c:pt idx="8167">
                  <c:v>4.6578600318964831E-2</c:v>
                </c:pt>
                <c:pt idx="8168">
                  <c:v>4.6578600318964831E-2</c:v>
                </c:pt>
                <c:pt idx="8169">
                  <c:v>4.6530256746598643E-2</c:v>
                </c:pt>
                <c:pt idx="8170">
                  <c:v>4.6481918555007398E-2</c:v>
                </c:pt>
                <c:pt idx="8171">
                  <c:v>4.6385258309359446E-2</c:v>
                </c:pt>
                <c:pt idx="8172">
                  <c:v>4.6288619572444623E-2</c:v>
                </c:pt>
                <c:pt idx="8173">
                  <c:v>4.6288619572444623E-2</c:v>
                </c:pt>
                <c:pt idx="8174">
                  <c:v>4.6240308266771224E-2</c:v>
                </c:pt>
                <c:pt idx="8175">
                  <c:v>4.6240308266771224E-2</c:v>
                </c:pt>
                <c:pt idx="8176">
                  <c:v>4.6240308266771224E-2</c:v>
                </c:pt>
                <c:pt idx="8177">
                  <c:v>4.6192002334692811E-2</c:v>
                </c:pt>
                <c:pt idx="8178">
                  <c:v>4.6095406586540322E-2</c:v>
                </c:pt>
                <c:pt idx="8179">
                  <c:v>4.6047116768076914E-2</c:v>
                </c:pt>
                <c:pt idx="8180">
                  <c:v>4.6047116768076914E-2</c:v>
                </c:pt>
                <c:pt idx="8181">
                  <c:v>4.5902279520810399E-2</c:v>
                </c:pt>
                <c:pt idx="8182">
                  <c:v>4.5902279520810399E-2</c:v>
                </c:pt>
                <c:pt idx="8183">
                  <c:v>4.5854011170451937E-2</c:v>
                </c:pt>
                <c:pt idx="8184">
                  <c:v>4.5854011170451937E-2</c:v>
                </c:pt>
                <c:pt idx="8185">
                  <c:v>4.5805748184137539E-2</c:v>
                </c:pt>
                <c:pt idx="8186">
                  <c:v>4.5757490560675115E-2</c:v>
                </c:pt>
                <c:pt idx="8187">
                  <c:v>4.5709238298872995E-2</c:v>
                </c:pt>
                <c:pt idx="8188">
                  <c:v>4.5709238298872995E-2</c:v>
                </c:pt>
                <c:pt idx="8189">
                  <c:v>4.5709238298872995E-2</c:v>
                </c:pt>
                <c:pt idx="8190">
                  <c:v>4.5564513671517634E-2</c:v>
                </c:pt>
                <c:pt idx="8191">
                  <c:v>4.5516282844447885E-2</c:v>
                </c:pt>
                <c:pt idx="8192">
                  <c:v>4.5419837256242677E-2</c:v>
                </c:pt>
                <c:pt idx="8193">
                  <c:v>4.5419837256242677E-2</c:v>
                </c:pt>
                <c:pt idx="8194">
                  <c:v>4.5419837256242677E-2</c:v>
                </c:pt>
                <c:pt idx="8195">
                  <c:v>4.5371622492728969E-2</c:v>
                </c:pt>
                <c:pt idx="8196">
                  <c:v>4.5371622492728969E-2</c:v>
                </c:pt>
                <c:pt idx="8197">
                  <c:v>4.532341308135647E-2</c:v>
                </c:pt>
                <c:pt idx="8198">
                  <c:v>4.5082446265041293E-2</c:v>
                </c:pt>
                <c:pt idx="8199">
                  <c:v>4.4937930324967873E-2</c:v>
                </c:pt>
                <c:pt idx="8200">
                  <c:v>4.4937930324967873E-2</c:v>
                </c:pt>
                <c:pt idx="8201">
                  <c:v>4.4841613074206393E-2</c:v>
                </c:pt>
                <c:pt idx="8202">
                  <c:v>4.4793462458058257E-2</c:v>
                </c:pt>
                <c:pt idx="8203">
                  <c:v>4.4745317179820027E-2</c:v>
                </c:pt>
                <c:pt idx="8204">
                  <c:v>4.4745317179820027E-2</c:v>
                </c:pt>
                <c:pt idx="8205">
                  <c:v>4.4745317179820027E-2</c:v>
                </c:pt>
                <c:pt idx="8206">
                  <c:v>4.4600913360732936E-2</c:v>
                </c:pt>
                <c:pt idx="8207">
                  <c:v>4.4552789422304485E-2</c:v>
                </c:pt>
                <c:pt idx="8208">
                  <c:v>4.4504670815872983E-2</c:v>
                </c:pt>
                <c:pt idx="8209">
                  <c:v>4.4456557540257034E-2</c:v>
                </c:pt>
                <c:pt idx="8210">
                  <c:v>4.4408449594275555E-2</c:v>
                </c:pt>
                <c:pt idx="8211">
                  <c:v>4.4408449594275555E-2</c:v>
                </c:pt>
                <c:pt idx="8212">
                  <c:v>4.4167989767578249E-2</c:v>
                </c:pt>
                <c:pt idx="8213">
                  <c:v>4.407184310304936E-2</c:v>
                </c:pt>
                <c:pt idx="8214">
                  <c:v>4.3927663004817014E-2</c:v>
                </c:pt>
                <c:pt idx="8215">
                  <c:v>4.3927663004817014E-2</c:v>
                </c:pt>
                <c:pt idx="8216">
                  <c:v>4.3831569524636682E-2</c:v>
                </c:pt>
                <c:pt idx="8217">
                  <c:v>4.3831569524636682E-2</c:v>
                </c:pt>
                <c:pt idx="8218">
                  <c:v>4.3783530756609908E-2</c:v>
                </c:pt>
                <c:pt idx="8219">
                  <c:v>4.3639446326677898E-2</c:v>
                </c:pt>
                <c:pt idx="8220">
                  <c:v>4.3495409683302483E-2</c:v>
                </c:pt>
                <c:pt idx="8221">
                  <c:v>4.3495409683302483E-2</c:v>
                </c:pt>
                <c:pt idx="8222">
                  <c:v>4.3447408082601099E-2</c:v>
                </c:pt>
                <c:pt idx="8223">
                  <c:v>4.3351420794796675E-2</c:v>
                </c:pt>
                <c:pt idx="8224">
                  <c:v>4.3255454717309023E-2</c:v>
                </c:pt>
                <c:pt idx="8225">
                  <c:v>4.3207479629505122E-2</c:v>
                </c:pt>
                <c:pt idx="8226">
                  <c:v>4.31115453499228E-2</c:v>
                </c:pt>
                <c:pt idx="8227">
                  <c:v>4.31115453499228E-2</c:v>
                </c:pt>
                <c:pt idx="8228">
                  <c:v>4.3015632257239853E-2</c:v>
                </c:pt>
                <c:pt idx="8229">
                  <c:v>4.2967683653061563E-2</c:v>
                </c:pt>
                <c:pt idx="8230">
                  <c:v>4.2967683653061563E-2</c:v>
                </c:pt>
                <c:pt idx="8231">
                  <c:v>4.2919740342100117E-2</c:v>
                </c:pt>
                <c:pt idx="8232">
                  <c:v>4.2919740342100117E-2</c:v>
                </c:pt>
                <c:pt idx="8233">
                  <c:v>4.2775942156832995E-2</c:v>
                </c:pt>
                <c:pt idx="8234">
                  <c:v>4.2775942156832995E-2</c:v>
                </c:pt>
                <c:pt idx="8235">
                  <c:v>4.2775942156832995E-2</c:v>
                </c:pt>
                <c:pt idx="8236">
                  <c:v>4.2728020007057124E-2</c:v>
                </c:pt>
                <c:pt idx="8237">
                  <c:v>4.2584285277331019E-2</c:v>
                </c:pt>
                <c:pt idx="8238">
                  <c:v>4.2488488545520196E-2</c:v>
                </c:pt>
                <c:pt idx="8239">
                  <c:v>4.244059810252044E-2</c:v>
                </c:pt>
                <c:pt idx="8240">
                  <c:v>4.244059810252044E-2</c:v>
                </c:pt>
                <c:pt idx="8241">
                  <c:v>4.2392712939904729E-2</c:v>
                </c:pt>
                <c:pt idx="8242">
                  <c:v>4.2249089122720809E-2</c:v>
                </c:pt>
                <c:pt idx="8243">
                  <c:v>4.2249089122720809E-2</c:v>
                </c:pt>
                <c:pt idx="8244">
                  <c:v>4.2249089122720809E-2</c:v>
                </c:pt>
                <c:pt idx="8245">
                  <c:v>4.2201225070002145E-2</c:v>
                </c:pt>
                <c:pt idx="8246">
                  <c:v>4.2105512787101652E-2</c:v>
                </c:pt>
                <c:pt idx="8247">
                  <c:v>4.2057664554595454E-2</c:v>
                </c:pt>
                <c:pt idx="8248">
                  <c:v>4.2057664554595454E-2</c:v>
                </c:pt>
                <c:pt idx="8249">
                  <c:v>4.1818502435052154E-2</c:v>
                </c:pt>
                <c:pt idx="8250">
                  <c:v>4.1627267521392758E-2</c:v>
                </c:pt>
                <c:pt idx="8251">
                  <c:v>4.1579471947481843E-2</c:v>
                </c:pt>
                <c:pt idx="8252">
                  <c:v>4.1531681633056323E-2</c:v>
                </c:pt>
                <c:pt idx="8253">
                  <c:v>4.1436116778032536E-2</c:v>
                </c:pt>
                <c:pt idx="8254">
                  <c:v>4.1388342235120577E-2</c:v>
                </c:pt>
                <c:pt idx="8255">
                  <c:v>4.1340572947066785E-2</c:v>
                </c:pt>
                <c:pt idx="8256">
                  <c:v>4.1292808912715293E-2</c:v>
                </c:pt>
                <c:pt idx="8257">
                  <c:v>4.1197296600497639E-2</c:v>
                </c:pt>
                <c:pt idx="8258">
                  <c:v>4.10540675060636E-2</c:v>
                </c:pt>
                <c:pt idx="8259">
                  <c:v>4.1006334969674041E-2</c:v>
                </c:pt>
                <c:pt idx="8260">
                  <c:v>4.0720049869061185E-2</c:v>
                </c:pt>
                <c:pt idx="8261">
                  <c:v>4.0624663424156937E-2</c:v>
                </c:pt>
                <c:pt idx="8262">
                  <c:v>4.0624663424156937E-2</c:v>
                </c:pt>
                <c:pt idx="8263">
                  <c:v>4.0576978056894787E-2</c:v>
                </c:pt>
                <c:pt idx="8264">
                  <c:v>4.0529297924892876E-2</c:v>
                </c:pt>
                <c:pt idx="8265">
                  <c:v>4.038628892895605E-2</c:v>
                </c:pt>
                <c:pt idx="8266">
                  <c:v>4.0338629726504573E-2</c:v>
                </c:pt>
                <c:pt idx="8267">
                  <c:v>4.0338629726504573E-2</c:v>
                </c:pt>
                <c:pt idx="8268">
                  <c:v>4.0290975753570032E-2</c:v>
                </c:pt>
                <c:pt idx="8269">
                  <c:v>4.0243327009004903E-2</c:v>
                </c:pt>
                <c:pt idx="8270">
                  <c:v>4.0195683491662054E-2</c:v>
                </c:pt>
                <c:pt idx="8271">
                  <c:v>4.0195683491662054E-2</c:v>
                </c:pt>
                <c:pt idx="8272">
                  <c:v>4.0148045200394722E-2</c:v>
                </c:pt>
                <c:pt idx="8273">
                  <c:v>4.0148045200394722E-2</c:v>
                </c:pt>
                <c:pt idx="8274">
                  <c:v>4.0100412134056462E-2</c:v>
                </c:pt>
                <c:pt idx="8275">
                  <c:v>3.9862325136205398E-2</c:v>
                </c:pt>
                <c:pt idx="8276">
                  <c:v>3.9767126871487694E-2</c:v>
                </c:pt>
                <c:pt idx="8277">
                  <c:v>3.9719535563357972E-2</c:v>
                </c:pt>
                <c:pt idx="8278">
                  <c:v>3.9576792922170444E-2</c:v>
                </c:pt>
                <c:pt idx="8279">
                  <c:v>3.9481657219292046E-2</c:v>
                </c:pt>
                <c:pt idx="8280">
                  <c:v>3.9196375088230276E-2</c:v>
                </c:pt>
                <c:pt idx="8281">
                  <c:v>3.9101322673339253E-2</c:v>
                </c:pt>
                <c:pt idx="8282">
                  <c:v>3.9053804266168564E-2</c:v>
                </c:pt>
                <c:pt idx="8283">
                  <c:v>3.9006291057663955E-2</c:v>
                </c:pt>
                <c:pt idx="8284">
                  <c:v>3.8958783046688046E-2</c:v>
                </c:pt>
                <c:pt idx="8285">
                  <c:v>3.8911280232103829E-2</c:v>
                </c:pt>
                <c:pt idx="8286">
                  <c:v>3.8863782612774678E-2</c:v>
                </c:pt>
                <c:pt idx="8287">
                  <c:v>3.8863782612774678E-2</c:v>
                </c:pt>
                <c:pt idx="8288">
                  <c:v>3.8816290187564335E-2</c:v>
                </c:pt>
                <c:pt idx="8289">
                  <c:v>3.8626372405198853E-2</c:v>
                </c:pt>
                <c:pt idx="8290">
                  <c:v>3.8626372405198853E-2</c:v>
                </c:pt>
                <c:pt idx="8291">
                  <c:v>3.8483988551051014E-2</c:v>
                </c:pt>
                <c:pt idx="8292">
                  <c:v>3.8436537637930528E-2</c:v>
                </c:pt>
                <c:pt idx="8293">
                  <c:v>3.8389091908719281E-2</c:v>
                </c:pt>
                <c:pt idx="8294">
                  <c:v>3.8341651362284734E-2</c:v>
                </c:pt>
                <c:pt idx="8295">
                  <c:v>3.8246785813217443E-2</c:v>
                </c:pt>
                <c:pt idx="8296">
                  <c:v>3.8199360808321481E-2</c:v>
                </c:pt>
                <c:pt idx="8297">
                  <c:v>3.8151940981675729E-2</c:v>
                </c:pt>
                <c:pt idx="8298">
                  <c:v>3.8151940981675729E-2</c:v>
                </c:pt>
                <c:pt idx="8299">
                  <c:v>3.8151940981675729E-2</c:v>
                </c:pt>
                <c:pt idx="8300">
                  <c:v>3.796231343498737E-2</c:v>
                </c:pt>
                <c:pt idx="8301">
                  <c:v>3.7867530701764532E-2</c:v>
                </c:pt>
                <c:pt idx="8302">
                  <c:v>3.7820147091232208E-2</c:v>
                </c:pt>
                <c:pt idx="8303">
                  <c:v>3.7820147091232208E-2</c:v>
                </c:pt>
                <c:pt idx="8304">
                  <c:v>3.7678027270415519E-2</c:v>
                </c:pt>
                <c:pt idx="8305">
                  <c:v>3.7678027270415519E-2</c:v>
                </c:pt>
                <c:pt idx="8306">
                  <c:v>3.7630664329978893E-2</c:v>
                </c:pt>
                <c:pt idx="8307">
                  <c:v>3.753595394209875E-2</c:v>
                </c:pt>
                <c:pt idx="8308">
                  <c:v>3.7441264204036248E-2</c:v>
                </c:pt>
                <c:pt idx="8309">
                  <c:v>3.7346595106788755E-2</c:v>
                </c:pt>
                <c:pt idx="8310">
                  <c:v>3.7299268295658911E-2</c:v>
                </c:pt>
                <c:pt idx="8311">
                  <c:v>3.7251946641359494E-2</c:v>
                </c:pt>
                <c:pt idx="8312">
                  <c:v>3.7204630142766773E-2</c:v>
                </c:pt>
                <c:pt idx="8313">
                  <c:v>3.7157318798757548E-2</c:v>
                </c:pt>
                <c:pt idx="8314">
                  <c:v>3.7110012608208814E-2</c:v>
                </c:pt>
                <c:pt idx="8315">
                  <c:v>3.6920839358172884E-2</c:v>
                </c:pt>
                <c:pt idx="8316">
                  <c:v>3.6779013477011561E-2</c:v>
                </c:pt>
                <c:pt idx="8317">
                  <c:v>3.6731748473764855E-2</c:v>
                </c:pt>
                <c:pt idx="8318">
                  <c:v>3.6684488613888719E-2</c:v>
                </c:pt>
                <c:pt idx="8319">
                  <c:v>3.6637233896263811E-2</c:v>
                </c:pt>
                <c:pt idx="8320">
                  <c:v>3.6589984319771229E-2</c:v>
                </c:pt>
                <c:pt idx="8321">
                  <c:v>3.6589984319771229E-2</c:v>
                </c:pt>
                <c:pt idx="8322">
                  <c:v>3.649550058570919E-2</c:v>
                </c:pt>
                <c:pt idx="8323">
                  <c:v>3.6448266425903729E-2</c:v>
                </c:pt>
                <c:pt idx="8324">
                  <c:v>3.6448266425903729E-2</c:v>
                </c:pt>
                <c:pt idx="8325">
                  <c:v>3.6448266425903729E-2</c:v>
                </c:pt>
                <c:pt idx="8326">
                  <c:v>3.6353813515156652E-2</c:v>
                </c:pt>
                <c:pt idx="8327">
                  <c:v>3.6353813515156652E-2</c:v>
                </c:pt>
                <c:pt idx="8328">
                  <c:v>3.6306594761981219E-2</c:v>
                </c:pt>
                <c:pt idx="8329">
                  <c:v>3.6164969297852054E-2</c:v>
                </c:pt>
                <c:pt idx="8330">
                  <c:v>3.6164969297852054E-2</c:v>
                </c:pt>
                <c:pt idx="8331">
                  <c:v>3.6117771071222632E-2</c:v>
                </c:pt>
                <c:pt idx="8332">
                  <c:v>3.6117771071222632E-2</c:v>
                </c:pt>
                <c:pt idx="8333">
                  <c:v>3.6023390003394218E-2</c:v>
                </c:pt>
                <c:pt idx="8334">
                  <c:v>3.6023390003394218E-2</c:v>
                </c:pt>
                <c:pt idx="8335">
                  <c:v>3.6023390003394218E-2</c:v>
                </c:pt>
                <c:pt idx="8336">
                  <c:v>3.6023390003394218E-2</c:v>
                </c:pt>
                <c:pt idx="8337">
                  <c:v>3.5929029442044576E-2</c:v>
                </c:pt>
                <c:pt idx="8338">
                  <c:v>3.5881856848514984E-2</c:v>
                </c:pt>
                <c:pt idx="8339">
                  <c:v>3.5834689378264638E-2</c:v>
                </c:pt>
                <c:pt idx="8340">
                  <c:v>3.5834689378264638E-2</c:v>
                </c:pt>
                <c:pt idx="8341">
                  <c:v>3.5598928837268659E-2</c:v>
                </c:pt>
                <c:pt idx="8342">
                  <c:v>3.5598928837268659E-2</c:v>
                </c:pt>
                <c:pt idx="8343">
                  <c:v>3.5551792083339147E-2</c:v>
                </c:pt>
                <c:pt idx="8344">
                  <c:v>3.5504660444907389E-2</c:v>
                </c:pt>
                <c:pt idx="8345">
                  <c:v>3.5504660444907389E-2</c:v>
                </c:pt>
                <c:pt idx="8346">
                  <c:v>3.5504660444907389E-2</c:v>
                </c:pt>
                <c:pt idx="8347">
                  <c:v>3.5363296211498474E-2</c:v>
                </c:pt>
                <c:pt idx="8348">
                  <c:v>3.5316185023959334E-2</c:v>
                </c:pt>
                <c:pt idx="8349">
                  <c:v>3.5269078946370637E-2</c:v>
                </c:pt>
                <c:pt idx="8350">
                  <c:v>3.503362516890203E-2</c:v>
                </c:pt>
                <c:pt idx="8351">
                  <c:v>3.4986549727752121E-2</c:v>
                </c:pt>
                <c:pt idx="8352">
                  <c:v>3.4986549727752121E-2</c:v>
                </c:pt>
                <c:pt idx="8353">
                  <c:v>3.4892414150944157E-2</c:v>
                </c:pt>
                <c:pt idx="8354">
                  <c:v>3.4845354013074661E-2</c:v>
                </c:pt>
                <c:pt idx="8355">
                  <c:v>3.4845354013074661E-2</c:v>
                </c:pt>
                <c:pt idx="8356">
                  <c:v>3.4798298974087927E-2</c:v>
                </c:pt>
                <c:pt idx="8357">
                  <c:v>3.4751249032879107E-2</c:v>
                </c:pt>
                <c:pt idx="8358">
                  <c:v>3.470420418834378E-2</c:v>
                </c:pt>
                <c:pt idx="8359">
                  <c:v>3.470420418834378E-2</c:v>
                </c:pt>
                <c:pt idx="8360">
                  <c:v>3.470420418834378E-2</c:v>
                </c:pt>
                <c:pt idx="8361">
                  <c:v>3.4657164439377872E-2</c:v>
                </c:pt>
                <c:pt idx="8362">
                  <c:v>3.4657164439377872E-2</c:v>
                </c:pt>
                <c:pt idx="8363">
                  <c:v>3.4657164439377872E-2</c:v>
                </c:pt>
                <c:pt idx="8364">
                  <c:v>3.4610129784877659E-2</c:v>
                </c:pt>
                <c:pt idx="8365">
                  <c:v>3.4563100223739797E-2</c:v>
                </c:pt>
                <c:pt idx="8366">
                  <c:v>3.4516075754861278E-2</c:v>
                </c:pt>
                <c:pt idx="8367">
                  <c:v>3.4516075754861278E-2</c:v>
                </c:pt>
                <c:pt idx="8368">
                  <c:v>3.4469056377139477E-2</c:v>
                </c:pt>
                <c:pt idx="8369">
                  <c:v>3.4469056377139477E-2</c:v>
                </c:pt>
                <c:pt idx="8370">
                  <c:v>3.4469056377139477E-2</c:v>
                </c:pt>
                <c:pt idx="8371">
                  <c:v>3.4469056377139477E-2</c:v>
                </c:pt>
                <c:pt idx="8372">
                  <c:v>3.442204208947211E-2</c:v>
                </c:pt>
                <c:pt idx="8373">
                  <c:v>3.4328028779893278E-2</c:v>
                </c:pt>
                <c:pt idx="8374">
                  <c:v>3.4093084504808149E-2</c:v>
                </c:pt>
                <c:pt idx="8375">
                  <c:v>3.4046110897937062E-2</c:v>
                </c:pt>
                <c:pt idx="8376">
                  <c:v>3.3999142371215978E-2</c:v>
                </c:pt>
                <c:pt idx="8377">
                  <c:v>3.3811319043862767E-2</c:v>
                </c:pt>
                <c:pt idx="8378">
                  <c:v>3.3764375901418189E-2</c:v>
                </c:pt>
                <c:pt idx="8379">
                  <c:v>3.3764375901418189E-2</c:v>
                </c:pt>
                <c:pt idx="8380">
                  <c:v>3.3623576911077084E-2</c:v>
                </c:pt>
                <c:pt idx="8381">
                  <c:v>3.35297362707156E-2</c:v>
                </c:pt>
                <c:pt idx="8382">
                  <c:v>3.3389013318065645E-2</c:v>
                </c:pt>
                <c:pt idx="8383">
                  <c:v>3.3342115798242179E-2</c:v>
                </c:pt>
                <c:pt idx="8384">
                  <c:v>3.3295223342125445E-2</c:v>
                </c:pt>
                <c:pt idx="8385">
                  <c:v>3.3248335948622067E-2</c:v>
                </c:pt>
                <c:pt idx="8386">
                  <c:v>3.3248335948622067E-2</c:v>
                </c:pt>
                <c:pt idx="8387">
                  <c:v>3.3107704132863597E-2</c:v>
                </c:pt>
                <c:pt idx="8388">
                  <c:v>3.282657704446041E-2</c:v>
                </c:pt>
                <c:pt idx="8389">
                  <c:v>3.2779740217032623E-2</c:v>
                </c:pt>
                <c:pt idx="8390">
                  <c:v>3.2686081712916516E-2</c:v>
                </c:pt>
                <c:pt idx="8391">
                  <c:v>3.2592443402527205E-2</c:v>
                </c:pt>
                <c:pt idx="8392">
                  <c:v>3.2545631817259224E-2</c:v>
                </c:pt>
                <c:pt idx="8393">
                  <c:v>3.2545631817259224E-2</c:v>
                </c:pt>
                <c:pt idx="8394">
                  <c:v>3.2545631817259224E-2</c:v>
                </c:pt>
                <c:pt idx="8395">
                  <c:v>3.2545631817259224E-2</c:v>
                </c:pt>
                <c:pt idx="8396">
                  <c:v>3.2498825277158604E-2</c:v>
                </c:pt>
                <c:pt idx="8397">
                  <c:v>3.2405227328110235E-2</c:v>
                </c:pt>
                <c:pt idx="8398">
                  <c:v>3.235843591698883E-2</c:v>
                </c:pt>
                <c:pt idx="8399">
                  <c:v>3.2311649546687374E-2</c:v>
                </c:pt>
                <c:pt idx="8400">
                  <c:v>3.2264868216119902E-2</c:v>
                </c:pt>
                <c:pt idx="8401">
                  <c:v>3.2077793269482596E-2</c:v>
                </c:pt>
                <c:pt idx="8402">
                  <c:v>3.2031037121307684E-2</c:v>
                </c:pt>
                <c:pt idx="8403">
                  <c:v>3.2031037121307684E-2</c:v>
                </c:pt>
                <c:pt idx="8404">
                  <c:v>3.2031037121307684E-2</c:v>
                </c:pt>
                <c:pt idx="8405">
                  <c:v>3.1937539923550778E-2</c:v>
                </c:pt>
                <c:pt idx="8406">
                  <c:v>3.1937539923550778E-2</c:v>
                </c:pt>
                <c:pt idx="8407">
                  <c:v>3.1937539923550778E-2</c:v>
                </c:pt>
                <c:pt idx="8408">
                  <c:v>3.1750605892082617E-2</c:v>
                </c:pt>
                <c:pt idx="8409">
                  <c:v>3.1703884953744495E-2</c:v>
                </c:pt>
                <c:pt idx="8410">
                  <c:v>3.1563752288295319E-2</c:v>
                </c:pt>
                <c:pt idx="8411">
                  <c:v>3.1470355625160436E-2</c:v>
                </c:pt>
                <c:pt idx="8412">
                  <c:v>3.1376979043011163E-2</c:v>
                </c:pt>
                <c:pt idx="8413">
                  <c:v>3.1330298279608003E-2</c:v>
                </c:pt>
                <c:pt idx="8414">
                  <c:v>3.1330298279608003E-2</c:v>
                </c:pt>
                <c:pt idx="8415">
                  <c:v>3.1330298279608003E-2</c:v>
                </c:pt>
                <c:pt idx="8416">
                  <c:v>3.1283622533214185E-2</c:v>
                </c:pt>
                <c:pt idx="8417">
                  <c:v>3.1190286087141798E-2</c:v>
                </c:pt>
                <c:pt idx="8418">
                  <c:v>3.114362538530769E-2</c:v>
                </c:pt>
                <c:pt idx="8419">
                  <c:v>3.1050319018657353E-2</c:v>
                </c:pt>
                <c:pt idx="8420">
                  <c:v>3.1003673351687727E-2</c:v>
                </c:pt>
                <c:pt idx="8421">
                  <c:v>3.1003673351687727E-2</c:v>
                </c:pt>
                <c:pt idx="8422">
                  <c:v>3.0957032694186721E-2</c:v>
                </c:pt>
                <c:pt idx="8423">
                  <c:v>3.0910397045078478E-2</c:v>
                </c:pt>
                <c:pt idx="8424">
                  <c:v>3.0863766403287481E-2</c:v>
                </c:pt>
                <c:pt idx="8425">
                  <c:v>3.077052013735692E-2</c:v>
                </c:pt>
                <c:pt idx="8426">
                  <c:v>3.0723904511068059E-2</c:v>
                </c:pt>
                <c:pt idx="8427">
                  <c:v>3.0677293887797861E-2</c:v>
                </c:pt>
                <c:pt idx="8428">
                  <c:v>3.0677293887797861E-2</c:v>
                </c:pt>
                <c:pt idx="8429">
                  <c:v>3.0630688266472542E-2</c:v>
                </c:pt>
                <c:pt idx="8430">
                  <c:v>3.0490901403433173E-2</c:v>
                </c:pt>
                <c:pt idx="8431">
                  <c:v>3.0490901403433173E-2</c:v>
                </c:pt>
                <c:pt idx="8432">
                  <c:v>3.0444315779156465E-2</c:v>
                </c:pt>
                <c:pt idx="8433">
                  <c:v>3.025802323714576E-2</c:v>
                </c:pt>
                <c:pt idx="8434">
                  <c:v>3.025802323714576E-2</c:v>
                </c:pt>
                <c:pt idx="8435">
                  <c:v>3.021146258506115E-2</c:v>
                </c:pt>
                <c:pt idx="8436">
                  <c:v>3.0071810571883944E-2</c:v>
                </c:pt>
                <c:pt idx="8437">
                  <c:v>2.9978734171634155E-2</c:v>
                </c:pt>
                <c:pt idx="8438">
                  <c:v>2.9978734171634155E-2</c:v>
                </c:pt>
                <c:pt idx="8439">
                  <c:v>2.9932203450862883E-2</c:v>
                </c:pt>
                <c:pt idx="8440">
                  <c:v>2.9839156962686249E-2</c:v>
                </c:pt>
                <c:pt idx="8441">
                  <c:v>2.9839156962686249E-2</c:v>
                </c:pt>
                <c:pt idx="8442">
                  <c:v>2.9653123769906618E-2</c:v>
                </c:pt>
                <c:pt idx="8443">
                  <c:v>2.9606627920399843E-2</c:v>
                </c:pt>
                <c:pt idx="8444">
                  <c:v>2.9467170231675728E-2</c:v>
                </c:pt>
                <c:pt idx="8445">
                  <c:v>2.93742233117055E-2</c:v>
                </c:pt>
                <c:pt idx="8446">
                  <c:v>2.9327757310280634E-2</c:v>
                </c:pt>
                <c:pt idx="8447">
                  <c:v>2.9141943003497692E-2</c:v>
                </c:pt>
                <c:pt idx="8448">
                  <c:v>2.9141943003497692E-2</c:v>
                </c:pt>
                <c:pt idx="8449">
                  <c:v>2.9141943003497692E-2</c:v>
                </c:pt>
                <c:pt idx="8450">
                  <c:v>2.9095501846216291E-2</c:v>
                </c:pt>
                <c:pt idx="8451">
                  <c:v>2.9095501846216291E-2</c:v>
                </c:pt>
                <c:pt idx="8452">
                  <c:v>2.9095501846216291E-2</c:v>
                </c:pt>
                <c:pt idx="8453">
                  <c:v>2.9002634427514683E-2</c:v>
                </c:pt>
                <c:pt idx="8454">
                  <c:v>2.9002634427514683E-2</c:v>
                </c:pt>
                <c:pt idx="8455">
                  <c:v>2.8956208163971278E-2</c:v>
                </c:pt>
                <c:pt idx="8456">
                  <c:v>2.8956208163971278E-2</c:v>
                </c:pt>
                <c:pt idx="8457">
                  <c:v>2.8863370523193807E-2</c:v>
                </c:pt>
                <c:pt idx="8458">
                  <c:v>2.8816959143838583E-2</c:v>
                </c:pt>
                <c:pt idx="8459">
                  <c:v>2.8724151261894745E-2</c:v>
                </c:pt>
                <c:pt idx="8460">
                  <c:v>2.8724151261894745E-2</c:v>
                </c:pt>
                <c:pt idx="8461">
                  <c:v>2.8584976615004861E-2</c:v>
                </c:pt>
                <c:pt idx="8462">
                  <c:v>2.8538594975413258E-2</c:v>
                </c:pt>
                <c:pt idx="8463">
                  <c:v>2.8538594975413258E-2</c:v>
                </c:pt>
                <c:pt idx="8464">
                  <c:v>2.8492218288743824E-2</c:v>
                </c:pt>
                <c:pt idx="8465">
                  <c:v>2.8492218288743824E-2</c:v>
                </c:pt>
                <c:pt idx="8466">
                  <c:v>2.8399479769941033E-2</c:v>
                </c:pt>
                <c:pt idx="8467">
                  <c:v>2.8353117935693301E-2</c:v>
                </c:pt>
                <c:pt idx="8468">
                  <c:v>2.830676105013899E-2</c:v>
                </c:pt>
                <c:pt idx="8469">
                  <c:v>2.8167720075074829E-2</c:v>
                </c:pt>
                <c:pt idx="8470">
                  <c:v>2.8121382973734184E-2</c:v>
                </c:pt>
                <c:pt idx="8471">
                  <c:v>2.8121382973734184E-2</c:v>
                </c:pt>
                <c:pt idx="8472">
                  <c:v>2.7982401325984573E-2</c:v>
                </c:pt>
                <c:pt idx="8473">
                  <c:v>2.7797161620935564E-2</c:v>
                </c:pt>
                <c:pt idx="8474">
                  <c:v>2.7750864037404305E-2</c:v>
                </c:pt>
                <c:pt idx="8475">
                  <c:v>2.7658283674251917E-2</c:v>
                </c:pt>
                <c:pt idx="8476">
                  <c:v>2.7612000892527164E-2</c:v>
                </c:pt>
                <c:pt idx="8477">
                  <c:v>2.7565723042634879E-2</c:v>
                </c:pt>
                <c:pt idx="8478">
                  <c:v>2.7565723042634879E-2</c:v>
                </c:pt>
                <c:pt idx="8479">
                  <c:v>2.742691907344505E-2</c:v>
                </c:pt>
                <c:pt idx="8480">
                  <c:v>2.7334407733889104E-2</c:v>
                </c:pt>
                <c:pt idx="8481">
                  <c:v>2.7288159452933444E-2</c:v>
                </c:pt>
                <c:pt idx="8482">
                  <c:v>2.7288159452933444E-2</c:v>
                </c:pt>
                <c:pt idx="8483">
                  <c:v>2.7195677663422298E-2</c:v>
                </c:pt>
                <c:pt idx="8484">
                  <c:v>2.7103215563455584E-2</c:v>
                </c:pt>
                <c:pt idx="8485">
                  <c:v>2.7056991894431778E-2</c:v>
                </c:pt>
                <c:pt idx="8486">
                  <c:v>2.6825947317027792E-2</c:v>
                </c:pt>
                <c:pt idx="8487">
                  <c:v>2.6825947317027792E-2</c:v>
                </c:pt>
                <c:pt idx="8488">
                  <c:v>2.6825947317027792E-2</c:v>
                </c:pt>
                <c:pt idx="8489">
                  <c:v>2.6733563891471343E-2</c:v>
                </c:pt>
                <c:pt idx="8490">
                  <c:v>2.6548855975065327E-2</c:v>
                </c:pt>
                <c:pt idx="8491">
                  <c:v>2.6548855975065327E-2</c:v>
                </c:pt>
                <c:pt idx="8492">
                  <c:v>2.6410376572743116E-2</c:v>
                </c:pt>
                <c:pt idx="8493">
                  <c:v>2.6410376572743116E-2</c:v>
                </c:pt>
                <c:pt idx="8494">
                  <c:v>2.63642265825925E-2</c:v>
                </c:pt>
                <c:pt idx="8495">
                  <c:v>2.6179675647316384E-2</c:v>
                </c:pt>
                <c:pt idx="8496">
                  <c:v>2.6087429580295144E-2</c:v>
                </c:pt>
                <c:pt idx="8497">
                  <c:v>2.5995203102585376E-2</c:v>
                </c:pt>
                <c:pt idx="8498">
                  <c:v>2.5949097207122653E-2</c:v>
                </c:pt>
                <c:pt idx="8499">
                  <c:v>2.5902996205868847E-2</c:v>
                </c:pt>
                <c:pt idx="8500">
                  <c:v>2.5810808881832778E-2</c:v>
                </c:pt>
                <c:pt idx="8501">
                  <c:v>2.567256457638304E-2</c:v>
                </c:pt>
                <c:pt idx="8502">
                  <c:v>2.5626492918576802E-2</c:v>
                </c:pt>
                <c:pt idx="8503">
                  <c:v>2.5534364262757576E-2</c:v>
                </c:pt>
                <c:pt idx="8504">
                  <c:v>2.5350165561277893E-2</c:v>
                </c:pt>
                <c:pt idx="8505">
                  <c:v>2.5350165561277893E-2</c:v>
                </c:pt>
                <c:pt idx="8506">
                  <c:v>2.525809549904983E-2</c:v>
                </c:pt>
                <c:pt idx="8507">
                  <c:v>2.525809549904983E-2</c:v>
                </c:pt>
                <c:pt idx="8508">
                  <c:v>2.5166044951459944E-2</c:v>
                </c:pt>
                <c:pt idx="8509">
                  <c:v>2.5166044951459944E-2</c:v>
                </c:pt>
                <c:pt idx="8510">
                  <c:v>2.502800570193105E-2</c:v>
                </c:pt>
                <c:pt idx="8511">
                  <c:v>2.4982002367117243E-2</c:v>
                </c:pt>
                <c:pt idx="8512">
                  <c:v>2.4844021593310606E-2</c:v>
                </c:pt>
                <c:pt idx="8513">
                  <c:v>2.4844021593310606E-2</c:v>
                </c:pt>
                <c:pt idx="8514">
                  <c:v>2.4614151010532673E-2</c:v>
                </c:pt>
                <c:pt idx="8515">
                  <c:v>2.4614151010532673E-2</c:v>
                </c:pt>
                <c:pt idx="8516">
                  <c:v>2.4614151010532673E-2</c:v>
                </c:pt>
                <c:pt idx="8517">
                  <c:v>2.4522236834125372E-2</c:v>
                </c:pt>
                <c:pt idx="8518">
                  <c:v>2.4430342106337901E-2</c:v>
                </c:pt>
                <c:pt idx="8519">
                  <c:v>2.43844020331049E-2</c:v>
                </c:pt>
                <c:pt idx="8520">
                  <c:v>2.4338466818941477E-2</c:v>
                </c:pt>
                <c:pt idx="8521">
                  <c:v>2.4246610963712584E-2</c:v>
                </c:pt>
                <c:pt idx="8522">
                  <c:v>2.4154774532432921E-2</c:v>
                </c:pt>
                <c:pt idx="8523">
                  <c:v>2.4108863598207259E-2</c:v>
                </c:pt>
                <c:pt idx="8524">
                  <c:v>2.4062957516889354E-2</c:v>
                </c:pt>
                <c:pt idx="8525">
                  <c:v>2.4017056287453483E-2</c:v>
                </c:pt>
                <c:pt idx="8526">
                  <c:v>2.4017056287453483E-2</c:v>
                </c:pt>
                <c:pt idx="8527">
                  <c:v>2.387938170018444E-2</c:v>
                </c:pt>
                <c:pt idx="8528">
                  <c:v>2.3833499868024795E-2</c:v>
                </c:pt>
                <c:pt idx="8529">
                  <c:v>2.3787622882622896E-2</c:v>
                </c:pt>
                <c:pt idx="8530">
                  <c:v>2.3787622882622896E-2</c:v>
                </c:pt>
                <c:pt idx="8531">
                  <c:v>2.3695883447997189E-2</c:v>
                </c:pt>
                <c:pt idx="8532">
                  <c:v>2.3650020996726601E-2</c:v>
                </c:pt>
                <c:pt idx="8533">
                  <c:v>2.3558310621155421E-2</c:v>
                </c:pt>
                <c:pt idx="8534">
                  <c:v>2.3466619608062126E-2</c:v>
                </c:pt>
                <c:pt idx="8535">
                  <c:v>2.3420781359890043E-2</c:v>
                </c:pt>
                <c:pt idx="8536">
                  <c:v>2.3329119375188612E-2</c:v>
                </c:pt>
                <c:pt idx="8537">
                  <c:v>2.3191662661933767E-2</c:v>
                </c:pt>
                <c:pt idx="8538">
                  <c:v>2.3145853423781098E-2</c:v>
                </c:pt>
                <c:pt idx="8539">
                  <c:v>2.3100049017062144E-2</c:v>
                </c:pt>
                <c:pt idx="8540">
                  <c:v>2.3100049017062144E-2</c:v>
                </c:pt>
                <c:pt idx="8541">
                  <c:v>2.3054249440757825E-2</c:v>
                </c:pt>
                <c:pt idx="8542">
                  <c:v>2.3008454693849448E-2</c:v>
                </c:pt>
                <c:pt idx="8543">
                  <c:v>2.3008454693849448E-2</c:v>
                </c:pt>
                <c:pt idx="8544">
                  <c:v>2.2962664775318629E-2</c:v>
                </c:pt>
                <c:pt idx="8545">
                  <c:v>2.2916879684147323E-2</c:v>
                </c:pt>
                <c:pt idx="8546">
                  <c:v>2.2916879684147323E-2</c:v>
                </c:pt>
                <c:pt idx="8547">
                  <c:v>2.2825323979812625E-2</c:v>
                </c:pt>
                <c:pt idx="8548">
                  <c:v>2.2825323979812625E-2</c:v>
                </c:pt>
                <c:pt idx="8549">
                  <c:v>2.2825323979812625E-2</c:v>
                </c:pt>
                <c:pt idx="8550">
                  <c:v>2.2779553364614732E-2</c:v>
                </c:pt>
                <c:pt idx="8551">
                  <c:v>2.2642270454698597E-2</c:v>
                </c:pt>
                <c:pt idx="8552">
                  <c:v>2.2596519126565351E-2</c:v>
                </c:pt>
                <c:pt idx="8553">
                  <c:v>2.2550772617658758E-2</c:v>
                </c:pt>
                <c:pt idx="8554">
                  <c:v>2.2230681908425642E-2</c:v>
                </c:pt>
                <c:pt idx="8555">
                  <c:v>2.2184973916813309E-2</c:v>
                </c:pt>
                <c:pt idx="8556">
                  <c:v>2.2139270735302762E-2</c:v>
                </c:pt>
                <c:pt idx="8557">
                  <c:v>2.2002190041260292E-2</c:v>
                </c:pt>
                <c:pt idx="8558">
                  <c:v>2.2002190041260292E-2</c:v>
                </c:pt>
                <c:pt idx="8559">
                  <c:v>2.1910826943857348E-2</c:v>
                </c:pt>
                <c:pt idx="8560">
                  <c:v>2.1910826943857348E-2</c:v>
                </c:pt>
                <c:pt idx="8561">
                  <c:v>2.1865152601710482E-2</c:v>
                </c:pt>
                <c:pt idx="8562">
                  <c:v>2.181948306258609E-2</c:v>
                </c:pt>
                <c:pt idx="8563">
                  <c:v>2.181948306258609E-2</c:v>
                </c:pt>
                <c:pt idx="8564">
                  <c:v>2.1728158389364812E-2</c:v>
                </c:pt>
                <c:pt idx="8565">
                  <c:v>2.1682503253248841E-2</c:v>
                </c:pt>
                <c:pt idx="8566">
                  <c:v>2.154556663477137E-2</c:v>
                </c:pt>
                <c:pt idx="8567">
                  <c:v>2.154556663477137E-2</c:v>
                </c:pt>
                <c:pt idx="8568">
                  <c:v>2.1499930688540839E-2</c:v>
                </c:pt>
                <c:pt idx="8569">
                  <c:v>2.1408673179925335E-2</c:v>
                </c:pt>
                <c:pt idx="8570">
                  <c:v>2.1317434843055479E-2</c:v>
                </c:pt>
                <c:pt idx="8571">
                  <c:v>2.1089422824428321E-2</c:v>
                </c:pt>
                <c:pt idx="8572">
                  <c:v>2.099825152527892E-2</c:v>
                </c:pt>
                <c:pt idx="8573">
                  <c:v>2.0952673052035301E-2</c:v>
                </c:pt>
                <c:pt idx="8574">
                  <c:v>2.077040697784463E-2</c:v>
                </c:pt>
                <c:pt idx="8575">
                  <c:v>2.077040697784463E-2</c:v>
                </c:pt>
                <c:pt idx="8576">
                  <c:v>2.0633757603838791E-2</c:v>
                </c:pt>
                <c:pt idx="8577">
                  <c:v>2.0497151212598746E-2</c:v>
                </c:pt>
                <c:pt idx="8578">
                  <c:v>2.0497151212598746E-2</c:v>
                </c:pt>
                <c:pt idx="8579">
                  <c:v>2.0497151212598746E-2</c:v>
                </c:pt>
                <c:pt idx="8580">
                  <c:v>2.0451625295904902E-2</c:v>
                </c:pt>
                <c:pt idx="8581">
                  <c:v>2.0451625295904902E-2</c:v>
                </c:pt>
                <c:pt idx="8582">
                  <c:v>2.0360587777092674E-2</c:v>
                </c:pt>
                <c:pt idx="8583">
                  <c:v>2.0269569337714531E-2</c:v>
                </c:pt>
                <c:pt idx="8584">
                  <c:v>2.0178569969774844E-2</c:v>
                </c:pt>
                <c:pt idx="8585">
                  <c:v>2.0178569969774844E-2</c:v>
                </c:pt>
                <c:pt idx="8586">
                  <c:v>2.0042106659334473E-2</c:v>
                </c:pt>
                <c:pt idx="8587">
                  <c:v>1.9814763052664972E-2</c:v>
                </c:pt>
                <c:pt idx="8588">
                  <c:v>1.976930860896832E-2</c:v>
                </c:pt>
                <c:pt idx="8589">
                  <c:v>1.972385892215972E-2</c:v>
                </c:pt>
                <c:pt idx="8590">
                  <c:v>1.9678413991243645E-2</c:v>
                </c:pt>
                <c:pt idx="8591">
                  <c:v>1.9632973815224872E-2</c:v>
                </c:pt>
                <c:pt idx="8592">
                  <c:v>1.9542107723899943E-2</c:v>
                </c:pt>
                <c:pt idx="8593">
                  <c:v>1.940584422377982E-2</c:v>
                </c:pt>
                <c:pt idx="8594">
                  <c:v>1.9360432556262814E-2</c:v>
                </c:pt>
                <c:pt idx="8595">
                  <c:v>1.9269623464054652E-2</c:v>
                </c:pt>
                <c:pt idx="8596">
                  <c:v>1.9224226037378372E-2</c:v>
                </c:pt>
                <c:pt idx="8597">
                  <c:v>1.9224226037378372E-2</c:v>
                </c:pt>
                <c:pt idx="8598">
                  <c:v>1.8770512579999232E-2</c:v>
                </c:pt>
                <c:pt idx="8599">
                  <c:v>1.8679826740892691E-2</c:v>
                </c:pt>
                <c:pt idx="8600">
                  <c:v>1.8634490921455603E-2</c:v>
                </c:pt>
                <c:pt idx="8601">
                  <c:v>1.8589159834111777E-2</c:v>
                </c:pt>
                <c:pt idx="8602">
                  <c:v>1.8453194954763826E-2</c:v>
                </c:pt>
                <c:pt idx="8603">
                  <c:v>1.8453194954763826E-2</c:v>
                </c:pt>
                <c:pt idx="8604">
                  <c:v>1.8407882785918588E-2</c:v>
                </c:pt>
                <c:pt idx="8605">
                  <c:v>1.8271974638383787E-2</c:v>
                </c:pt>
                <c:pt idx="8606">
                  <c:v>1.8136109008649624E-2</c:v>
                </c:pt>
                <c:pt idx="8607">
                  <c:v>1.8090829909207715E-2</c:v>
                </c:pt>
                <c:pt idx="8608">
                  <c:v>1.795502092850965E-2</c:v>
                </c:pt>
                <c:pt idx="8609">
                  <c:v>1.7819254403597419E-2</c:v>
                </c:pt>
                <c:pt idx="8610">
                  <c:v>1.7774008325325184E-2</c:v>
                </c:pt>
                <c:pt idx="8611">
                  <c:v>1.7728766960431602E-2</c:v>
                </c:pt>
                <c:pt idx="8612">
                  <c:v>1.7683530307934767E-2</c:v>
                </c:pt>
                <c:pt idx="8613">
                  <c:v>1.7683530307934767E-2</c:v>
                </c:pt>
                <c:pt idx="8614">
                  <c:v>1.7638298366853034E-2</c:v>
                </c:pt>
                <c:pt idx="8615">
                  <c:v>1.7638298366853034E-2</c:v>
                </c:pt>
                <c:pt idx="8616">
                  <c:v>1.7367005605150372E-2</c:v>
                </c:pt>
                <c:pt idx="8617">
                  <c:v>1.7276612331454656E-2</c:v>
                </c:pt>
                <c:pt idx="8618">
                  <c:v>1.7276612331454656E-2</c:v>
                </c:pt>
                <c:pt idx="8619">
                  <c:v>1.723142274898808E-2</c:v>
                </c:pt>
                <c:pt idx="8620">
                  <c:v>1.7141057687924757E-2</c:v>
                </c:pt>
                <c:pt idx="8621">
                  <c:v>1.6960383953898001E-2</c:v>
                </c:pt>
                <c:pt idx="8622">
                  <c:v>1.687007526529993E-2</c:v>
                </c:pt>
                <c:pt idx="8623">
                  <c:v>1.687007526529993E-2</c:v>
                </c:pt>
                <c:pt idx="8624">
                  <c:v>1.6734647433454614E-2</c:v>
                </c:pt>
                <c:pt idx="8625">
                  <c:v>1.6689514205884434E-2</c:v>
                </c:pt>
                <c:pt idx="8626">
                  <c:v>1.6599261819461704E-2</c:v>
                </c:pt>
                <c:pt idx="8627">
                  <c:v>1.6418813294209307E-2</c:v>
                </c:pt>
                <c:pt idx="8628">
                  <c:v>1.628352608625069E-2</c:v>
                </c:pt>
                <c:pt idx="8629">
                  <c:v>1.6238439713835044E-2</c:v>
                </c:pt>
                <c:pt idx="8630">
                  <c:v>1.6148281008528227E-2</c:v>
                </c:pt>
                <c:pt idx="8631">
                  <c:v>1.6148281008528227E-2</c:v>
                </c:pt>
                <c:pt idx="8632">
                  <c:v>1.6103208673694226E-2</c:v>
                </c:pt>
                <c:pt idx="8633">
                  <c:v>1.6058141016111811E-2</c:v>
                </c:pt>
                <c:pt idx="8634">
                  <c:v>1.5968019728819501E-2</c:v>
                </c:pt>
                <c:pt idx="8635">
                  <c:v>1.5922966097169242E-2</c:v>
                </c:pt>
                <c:pt idx="8636">
                  <c:v>1.5832872853011857E-2</c:v>
                </c:pt>
                <c:pt idx="8637">
                  <c:v>1.5697768020096675E-2</c:v>
                </c:pt>
                <c:pt idx="8638">
                  <c:v>1.5652742414136153E-2</c:v>
                </c:pt>
                <c:pt idx="8639">
                  <c:v>1.5652742414136153E-2</c:v>
                </c:pt>
                <c:pt idx="8640">
                  <c:v>1.5562705203923914E-2</c:v>
                </c:pt>
                <c:pt idx="8641">
                  <c:v>1.5247721884586476E-2</c:v>
                </c:pt>
                <c:pt idx="8642">
                  <c:v>1.5247721884586476E-2</c:v>
                </c:pt>
                <c:pt idx="8643">
                  <c:v>1.5157768594724039E-2</c:v>
                </c:pt>
                <c:pt idx="8644">
                  <c:v>1.5022873584506671E-2</c:v>
                </c:pt>
                <c:pt idx="8645">
                  <c:v>1.4932966849499067E-2</c:v>
                </c:pt>
                <c:pt idx="8646">
                  <c:v>1.488802046064615E-2</c:v>
                </c:pt>
                <c:pt idx="8647">
                  <c:v>1.4753209197138316E-2</c:v>
                </c:pt>
                <c:pt idx="8648">
                  <c:v>1.4708281407111883E-2</c:v>
                </c:pt>
                <c:pt idx="8649">
                  <c:v>1.4573525916998339E-2</c:v>
                </c:pt>
                <c:pt idx="8650">
                  <c:v>1.4483712147284552E-2</c:v>
                </c:pt>
                <c:pt idx="8651">
                  <c:v>1.4483712147284552E-2</c:v>
                </c:pt>
                <c:pt idx="8652">
                  <c:v>1.4438812226654878E-2</c:v>
                </c:pt>
                <c:pt idx="8653">
                  <c:v>1.4438812226654878E-2</c:v>
                </c:pt>
                <c:pt idx="8654">
                  <c:v>1.439391694756355E-2</c:v>
                </c:pt>
                <c:pt idx="8655">
                  <c:v>1.4349026309050977E-2</c:v>
                </c:pt>
                <c:pt idx="8656">
                  <c:v>1.4349026309050977E-2</c:v>
                </c:pt>
                <c:pt idx="8657">
                  <c:v>1.4304140310157918E-2</c:v>
                </c:pt>
                <c:pt idx="8658">
                  <c:v>1.4124642691606345E-2</c:v>
                </c:pt>
                <c:pt idx="8659">
                  <c:v>1.4079779876432604E-2</c:v>
                </c:pt>
                <c:pt idx="8660">
                  <c:v>1.4034921695129158E-2</c:v>
                </c:pt>
                <c:pt idx="8661">
                  <c:v>1.4034921695129158E-2</c:v>
                </c:pt>
                <c:pt idx="8662">
                  <c:v>1.4034921695129158E-2</c:v>
                </c:pt>
                <c:pt idx="8663">
                  <c:v>1.3945219230304737E-2</c:v>
                </c:pt>
                <c:pt idx="8664">
                  <c:v>1.385553528947943E-2</c:v>
                </c:pt>
                <c:pt idx="8665">
                  <c:v>1.3721044094008789E-2</c:v>
                </c:pt>
                <c:pt idx="8666">
                  <c:v>1.3631406429727063E-2</c:v>
                </c:pt>
                <c:pt idx="8667">
                  <c:v>1.3586594534531427E-2</c:v>
                </c:pt>
                <c:pt idx="8668">
                  <c:v>1.3541787262693518E-2</c:v>
                </c:pt>
                <c:pt idx="8669">
                  <c:v>1.3317820220494433E-2</c:v>
                </c:pt>
                <c:pt idx="8670">
                  <c:v>1.3183495414463597E-2</c:v>
                </c:pt>
                <c:pt idx="8671">
                  <c:v>1.2959713020733253E-2</c:v>
                </c:pt>
                <c:pt idx="8672">
                  <c:v>1.2914970375878018E-2</c:v>
                </c:pt>
                <c:pt idx="8673">
                  <c:v>1.2914970375878018E-2</c:v>
                </c:pt>
                <c:pt idx="8674">
                  <c:v>1.2780770091995148E-2</c:v>
                </c:pt>
                <c:pt idx="8675">
                  <c:v>1.264661126420635E-2</c:v>
                </c:pt>
                <c:pt idx="8676">
                  <c:v>1.2601900862982612E-2</c:v>
                </c:pt>
                <c:pt idx="8677">
                  <c:v>1.2601900862982612E-2</c:v>
                </c:pt>
                <c:pt idx="8678">
                  <c:v>1.2467797270160636E-2</c:v>
                </c:pt>
                <c:pt idx="8679">
                  <c:v>1.2378417874516247E-2</c:v>
                </c:pt>
                <c:pt idx="8680">
                  <c:v>1.2378417874516247E-2</c:v>
                </c:pt>
                <c:pt idx="8681">
                  <c:v>1.2244383261476666E-2</c:v>
                </c:pt>
                <c:pt idx="8682">
                  <c:v>1.2155049828701853E-2</c:v>
                </c:pt>
                <c:pt idx="8683">
                  <c:v>1.2155049828701853E-2</c:v>
                </c:pt>
                <c:pt idx="8684">
                  <c:v>1.211039000225464E-2</c:v>
                </c:pt>
                <c:pt idx="8685">
                  <c:v>1.1887159731648099E-2</c:v>
                </c:pt>
                <c:pt idx="8686">
                  <c:v>1.1797899741219161E-2</c:v>
                </c:pt>
                <c:pt idx="8687">
                  <c:v>1.1797899741219161E-2</c:v>
                </c:pt>
                <c:pt idx="8688">
                  <c:v>1.1485634166333887E-2</c:v>
                </c:pt>
                <c:pt idx="8689">
                  <c:v>1.13518747642489E-2</c:v>
                </c:pt>
                <c:pt idx="8690">
                  <c:v>1.13518747642489E-2</c:v>
                </c:pt>
                <c:pt idx="8691">
                  <c:v>1.13518747642489E-2</c:v>
                </c:pt>
                <c:pt idx="8692">
                  <c:v>1.1129033935354761E-2</c:v>
                </c:pt>
                <c:pt idx="8693">
                  <c:v>1.1129033935354761E-2</c:v>
                </c:pt>
                <c:pt idx="8694">
                  <c:v>1.090630738967451E-2</c:v>
                </c:pt>
                <c:pt idx="8695">
                  <c:v>1.0817248744452456E-2</c:v>
                </c:pt>
                <c:pt idx="8696">
                  <c:v>1.0772726269463111E-2</c:v>
                </c:pt>
                <c:pt idx="8697">
                  <c:v>1.0728208358306995E-2</c:v>
                </c:pt>
                <c:pt idx="8698">
                  <c:v>1.059468199848399E-2</c:v>
                </c:pt>
                <c:pt idx="8699">
                  <c:v>1.0550182333308195E-2</c:v>
                </c:pt>
                <c:pt idx="8700">
                  <c:v>1.04611966794976E-2</c:v>
                </c:pt>
                <c:pt idx="8701">
                  <c:v>1.0194349063173938E-2</c:v>
                </c:pt>
                <c:pt idx="8702">
                  <c:v>1.0016541698600901E-2</c:v>
                </c:pt>
                <c:pt idx="8703">
                  <c:v>1.0016541698600901E-2</c:v>
                </c:pt>
                <c:pt idx="8704">
                  <c:v>9.9276653078469619E-3</c:v>
                </c:pt>
                <c:pt idx="8705">
                  <c:v>9.9276653078469619E-3</c:v>
                </c:pt>
                <c:pt idx="8706">
                  <c:v>9.9276653078469619E-3</c:v>
                </c:pt>
                <c:pt idx="8707">
                  <c:v>9.8832339320955673E-3</c:v>
                </c:pt>
                <c:pt idx="8708">
                  <c:v>9.7499670721832143E-3</c:v>
                </c:pt>
                <c:pt idx="8709">
                  <c:v>9.3947885760805525E-3</c:v>
                </c:pt>
                <c:pt idx="8710">
                  <c:v>9.3060393202484184E-3</c:v>
                </c:pt>
                <c:pt idx="8711">
                  <c:v>9.3060393202484184E-3</c:v>
                </c:pt>
                <c:pt idx="8712">
                  <c:v>9.2173081968621833E-3</c:v>
                </c:pt>
                <c:pt idx="8713">
                  <c:v>8.9955596692448195E-3</c:v>
                </c:pt>
                <c:pt idx="8714">
                  <c:v>8.9068919511125673E-3</c:v>
                </c:pt>
                <c:pt idx="8715">
                  <c:v>8.7739243075051505E-3</c:v>
                </c:pt>
                <c:pt idx="8716">
                  <c:v>8.7296108049001817E-3</c:v>
                </c:pt>
                <c:pt idx="8717">
                  <c:v>8.198201155355956E-3</c:v>
                </c:pt>
                <c:pt idx="8718">
                  <c:v>8.0212090054163666E-3</c:v>
                </c:pt>
                <c:pt idx="8719">
                  <c:v>7.9327399723332498E-3</c:v>
                </c:pt>
                <c:pt idx="8720">
                  <c:v>7.8000702044149451E-3</c:v>
                </c:pt>
                <c:pt idx="8721">
                  <c:v>7.6674409525356747E-3</c:v>
                </c:pt>
                <c:pt idx="8722">
                  <c:v>7.623240201197006E-3</c:v>
                </c:pt>
                <c:pt idx="8723">
                  <c:v>7.5790439479758182E-3</c:v>
                </c:pt>
                <c:pt idx="8724">
                  <c:v>7.4464821678643838E-3</c:v>
                </c:pt>
                <c:pt idx="8725">
                  <c:v>7.4464821678643838E-3</c:v>
                </c:pt>
                <c:pt idx="8726">
                  <c:v>7.3581301216023454E-3</c:v>
                </c:pt>
                <c:pt idx="8727">
                  <c:v>7.2697960458572653E-3</c:v>
                </c:pt>
                <c:pt idx="8728">
                  <c:v>7.1373286109723249E-3</c:v>
                </c:pt>
                <c:pt idx="8729">
                  <c:v>7.0049015686584892E-3</c:v>
                </c:pt>
                <c:pt idx="8730">
                  <c:v>6.9607681930904846E-3</c:v>
                </c:pt>
                <c:pt idx="8731">
                  <c:v>6.7842795258629667E-3</c:v>
                </c:pt>
                <c:pt idx="8732">
                  <c:v>6.7842795258629667E-3</c:v>
                </c:pt>
                <c:pt idx="8733">
                  <c:v>6.7401685632631431E-3</c:v>
                </c:pt>
                <c:pt idx="8734">
                  <c:v>6.6519600767401023E-3</c:v>
                </c:pt>
                <c:pt idx="8735">
                  <c:v>6.6519600767401023E-3</c:v>
                </c:pt>
                <c:pt idx="8736">
                  <c:v>6.6078625509974681E-3</c:v>
                </c:pt>
                <c:pt idx="8737">
                  <c:v>6.6078625509974681E-3</c:v>
                </c:pt>
                <c:pt idx="8738">
                  <c:v>6.4315172102725505E-3</c:v>
                </c:pt>
                <c:pt idx="8739">
                  <c:v>6.3433713845379635E-3</c:v>
                </c:pt>
                <c:pt idx="8740">
                  <c:v>6.299305179649748E-3</c:v>
                </c:pt>
                <c:pt idx="8741">
                  <c:v>6.299305179649748E-3</c:v>
                </c:pt>
                <c:pt idx="8742">
                  <c:v>6.1671333860138572E-3</c:v>
                </c:pt>
                <c:pt idx="8743">
                  <c:v>5.9469364123247472E-3</c:v>
                </c:pt>
                <c:pt idx="8744">
                  <c:v>5.9469364123247472E-3</c:v>
                </c:pt>
                <c:pt idx="8745">
                  <c:v>5.9029104117899883E-3</c:v>
                </c:pt>
                <c:pt idx="8746">
                  <c:v>5.9029104117899883E-3</c:v>
                </c:pt>
                <c:pt idx="8747">
                  <c:v>5.770859182301572E-3</c:v>
                </c:pt>
                <c:pt idx="8748">
                  <c:v>5.7268510268296338E-3</c:v>
                </c:pt>
                <c:pt idx="8749">
                  <c:v>5.6388480919989875E-3</c:v>
                </c:pt>
                <c:pt idx="8750">
                  <c:v>5.5068771164876436E-3</c:v>
                </c:pt>
                <c:pt idx="8751">
                  <c:v>5.5068771164876436E-3</c:v>
                </c:pt>
                <c:pt idx="8752">
                  <c:v>5.4628957015021382E-3</c:v>
                </c:pt>
                <c:pt idx="8753">
                  <c:v>5.2870145684297811E-3</c:v>
                </c:pt>
                <c:pt idx="8754">
                  <c:v>5.1551504466020364E-3</c:v>
                </c:pt>
                <c:pt idx="8755">
                  <c:v>5.111204635089385E-3</c:v>
                </c:pt>
                <c:pt idx="8756">
                  <c:v>5.0233263503088764E-3</c:v>
                </c:pt>
                <c:pt idx="8757">
                  <c:v>4.8476231085461917E-3</c:v>
                </c:pt>
                <c:pt idx="8758">
                  <c:v>4.6719909225904233E-3</c:v>
                </c:pt>
                <c:pt idx="8759">
                  <c:v>4.628093971837611E-3</c:v>
                </c:pt>
                <c:pt idx="8760">
                  <c:v>4.5403133789357454E-3</c:v>
                </c:pt>
                <c:pt idx="8761">
                  <c:v>4.4964297349936724E-3</c:v>
                </c:pt>
                <c:pt idx="8762">
                  <c:v>4.4086757476465635E-3</c:v>
                </c:pt>
                <c:pt idx="8763">
                  <c:v>4.3648054024500883E-3</c:v>
                </c:pt>
                <c:pt idx="8764">
                  <c:v>4.3648054024500883E-3</c:v>
                </c:pt>
                <c:pt idx="8765">
                  <c:v>4.3209394883778271E-3</c:v>
                </c:pt>
                <c:pt idx="8766">
                  <c:v>4.2770780045347373E-3</c:v>
                </c:pt>
                <c:pt idx="8767">
                  <c:v>4.2332209500260494E-3</c:v>
                </c:pt>
                <c:pt idx="8768">
                  <c:v>4.2332209500260494E-3</c:v>
                </c:pt>
                <c:pt idx="8769">
                  <c:v>4.1893683239572653E-3</c:v>
                </c:pt>
                <c:pt idx="8770">
                  <c:v>4.1455201254341082E-3</c:v>
                </c:pt>
                <c:pt idx="8771">
                  <c:v>4.1016763535627184E-3</c:v>
                </c:pt>
                <c:pt idx="8772">
                  <c:v>3.9701715889233491E-3</c:v>
                </c:pt>
                <c:pt idx="8773">
                  <c:v>3.9701715889233491E-3</c:v>
                </c:pt>
                <c:pt idx="8774">
                  <c:v>3.9701715889233491E-3</c:v>
                </c:pt>
                <c:pt idx="8775">
                  <c:v>3.9263455147246756E-3</c:v>
                </c:pt>
                <c:pt idx="8776">
                  <c:v>3.8387066319929691E-3</c:v>
                </c:pt>
                <c:pt idx="8777">
                  <c:v>3.7510854308679064E-3</c:v>
                </c:pt>
                <c:pt idx="8778">
                  <c:v>3.6634819042161626E-3</c:v>
                </c:pt>
                <c:pt idx="8779">
                  <c:v>3.6196867665898593E-3</c:v>
                </c:pt>
                <c:pt idx="8780">
                  <c:v>3.6196867665898593E-3</c:v>
                </c:pt>
                <c:pt idx="8781">
                  <c:v>3.4883278458213473E-3</c:v>
                </c:pt>
                <c:pt idx="8782">
                  <c:v>3.2694845648473031E-3</c:v>
                </c:pt>
                <c:pt idx="8783">
                  <c:v>3.0944893043338452E-3</c:v>
                </c:pt>
                <c:pt idx="8784">
                  <c:v>3.0507515046188267E-3</c:v>
                </c:pt>
                <c:pt idx="8785">
                  <c:v>3.0070181092943012E-3</c:v>
                </c:pt>
                <c:pt idx="8786">
                  <c:v>3.0070181092943012E-3</c:v>
                </c:pt>
                <c:pt idx="8787">
                  <c:v>2.7884171674950114E-3</c:v>
                </c:pt>
                <c:pt idx="8788">
                  <c:v>2.7447101798967872E-3</c:v>
                </c:pt>
                <c:pt idx="8789">
                  <c:v>2.7010075904860013E-3</c:v>
                </c:pt>
                <c:pt idx="8790">
                  <c:v>2.7010075904860013E-3</c:v>
                </c:pt>
                <c:pt idx="8791">
                  <c:v>2.6573093983775736E-3</c:v>
                </c:pt>
                <c:pt idx="8792">
                  <c:v>2.6136156026866902E-3</c:v>
                </c:pt>
                <c:pt idx="8793">
                  <c:v>2.5699262025288046E-3</c:v>
                </c:pt>
                <c:pt idx="8794">
                  <c:v>2.4825605852751751E-3</c:v>
                </c:pt>
                <c:pt idx="8795">
                  <c:v>2.3515451037938442E-3</c:v>
                </c:pt>
                <c:pt idx="8796">
                  <c:v>2.307882058273408E-3</c:v>
                </c:pt>
                <c:pt idx="8797">
                  <c:v>2.307882058273408E-3</c:v>
                </c:pt>
                <c:pt idx="8798">
                  <c:v>2.2642234021016117E-3</c:v>
                </c:pt>
                <c:pt idx="8799">
                  <c:v>2.2642234021016117E-3</c:v>
                </c:pt>
                <c:pt idx="8800">
                  <c:v>2.2642234021016117E-3</c:v>
                </c:pt>
                <c:pt idx="8801">
                  <c:v>2.176919254274547E-3</c:v>
                </c:pt>
                <c:pt idx="8802">
                  <c:v>2.1332737608552488E-3</c:v>
                </c:pt>
                <c:pt idx="8803">
                  <c:v>1.9587356365716219E-3</c:v>
                </c:pt>
                <c:pt idx="8804">
                  <c:v>1.8714928717335991E-3</c:v>
                </c:pt>
                <c:pt idx="8805">
                  <c:v>1.7842676290416753E-3</c:v>
                </c:pt>
                <c:pt idx="8806">
                  <c:v>1.6970599014588432E-3</c:v>
                </c:pt>
                <c:pt idx="8807">
                  <c:v>1.5226969634935688E-3</c:v>
                </c:pt>
                <c:pt idx="8808">
                  <c:v>1.3919706849055953E-3</c:v>
                </c:pt>
                <c:pt idx="8809">
                  <c:v>1.3048416883442813E-3</c:v>
                </c:pt>
                <c:pt idx="8810">
                  <c:v>1.1741809597139673E-3</c:v>
                </c:pt>
                <c:pt idx="8811">
                  <c:v>1.0870956412141377E-3</c:v>
                </c:pt>
                <c:pt idx="8812">
                  <c:v>9.1297737411159135E-4</c:v>
                </c:pt>
                <c:pt idx="8813">
                  <c:v>7.3892888689954276E-4</c:v>
                </c:pt>
                <c:pt idx="8814">
                  <c:v>6.9542766165125167E-4</c:v>
                </c:pt>
                <c:pt idx="8815">
                  <c:v>6.0843828090904916E-4</c:v>
                </c:pt>
                <c:pt idx="8816">
                  <c:v>4.3451177401769168E-4</c:v>
                </c:pt>
                <c:pt idx="8817">
                  <c:v>2.1720154586423186E-4</c:v>
                </c:pt>
                <c:pt idx="8818">
                  <c:v>1.7375254558756316E-4</c:v>
                </c:pt>
                <c:pt idx="8819">
                  <c:v>1.3030789173217684E-4</c:v>
                </c:pt>
                <c:pt idx="8820">
                  <c:v>4.3431619807505604E-5</c:v>
                </c:pt>
                <c:pt idx="8821">
                  <c:v>4.3431619807505604E-5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0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0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0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0</c:v>
                </c:pt>
                <c:pt idx="8845">
                  <c:v>0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5">
                  <c:v>0</c:v>
                </c:pt>
                <c:pt idx="8856">
                  <c:v>0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6.4886514845097869</c:v>
                </c:pt>
                <c:pt idx="8895">
                  <c:v>6.3025962767995125</c:v>
                </c:pt>
                <c:pt idx="8896">
                  <c:v>4.7652297048390837</c:v>
                </c:pt>
                <c:pt idx="8897">
                  <c:v>4.6170828649124687</c:v>
                </c:pt>
                <c:pt idx="8898">
                  <c:v>4.3505677767583837</c:v>
                </c:pt>
                <c:pt idx="8899">
                  <c:v>4.2020403562628035</c:v>
                </c:pt>
                <c:pt idx="8900">
                  <c:v>3.7899491501248628</c:v>
                </c:pt>
                <c:pt idx="8901">
                  <c:v>3.6261688549261697</c:v>
                </c:pt>
                <c:pt idx="8902">
                  <c:v>3.4006628670075107</c:v>
                </c:pt>
                <c:pt idx="8903">
                  <c:v>3.2092223986623063</c:v>
                </c:pt>
                <c:pt idx="8904">
                  <c:v>3.114186625339511</c:v>
                </c:pt>
                <c:pt idx="8905">
                  <c:v>3.0733489229111113</c:v>
                </c:pt>
                <c:pt idx="8906">
                  <c:v>2.9442395353122652</c:v>
                </c:pt>
                <c:pt idx="8907">
                  <c:v>2.821886747685368</c:v>
                </c:pt>
                <c:pt idx="8908">
                  <c:v>2.7843624365649382</c:v>
                </c:pt>
                <c:pt idx="8909">
                  <c:v>2.7288556820509218</c:v>
                </c:pt>
                <c:pt idx="8910">
                  <c:v>2.6802695056697754</c:v>
                </c:pt>
                <c:pt idx="8911">
                  <c:v>2.6726410656136697</c:v>
                </c:pt>
                <c:pt idx="8912">
                  <c:v>2.5924391505136373</c:v>
                </c:pt>
                <c:pt idx="8913">
                  <c:v>2.5559552040819238</c:v>
                </c:pt>
                <c:pt idx="8914">
                  <c:v>2.5141366704026655</c:v>
                </c:pt>
                <c:pt idx="8915">
                  <c:v>2.4323855572691553</c:v>
                </c:pt>
                <c:pt idx="8916">
                  <c:v>2.3716110699496884</c:v>
                </c:pt>
                <c:pt idx="8917">
                  <c:v>2.3322669474667328</c:v>
                </c:pt>
                <c:pt idx="8918">
                  <c:v>2.3188492500675784</c:v>
                </c:pt>
                <c:pt idx="8919">
                  <c:v>2.2624098337142784</c:v>
                </c:pt>
                <c:pt idx="8920">
                  <c:v>2.1994891231056322</c:v>
                </c:pt>
                <c:pt idx="8921">
                  <c:v>2.1771783546968955</c:v>
                </c:pt>
                <c:pt idx="8922">
                  <c:v>2.0033570086445276</c:v>
                </c:pt>
                <c:pt idx="8923">
                  <c:v>1.9838026464875609</c:v>
                </c:pt>
                <c:pt idx="8924">
                  <c:v>1.9211808169011513</c:v>
                </c:pt>
                <c:pt idx="8925">
                  <c:v>1.769295686387431</c:v>
                </c:pt>
                <c:pt idx="8926">
                  <c:v>1.756465898167938</c:v>
                </c:pt>
                <c:pt idx="8927">
                  <c:v>1.7527634504932359</c:v>
                </c:pt>
                <c:pt idx="8928">
                  <c:v>1.7223907856959089</c:v>
                </c:pt>
                <c:pt idx="8929">
                  <c:v>1.7110803943382735</c:v>
                </c:pt>
                <c:pt idx="8930">
                  <c:v>1.7044329000375209</c:v>
                </c:pt>
                <c:pt idx="8931">
                  <c:v>1.698102282804792</c:v>
                </c:pt>
                <c:pt idx="8932">
                  <c:v>1.664141088680182</c:v>
                </c:pt>
                <c:pt idx="8933">
                  <c:v>1.62015082123717</c:v>
                </c:pt>
                <c:pt idx="8934">
                  <c:v>1.5931193299508752</c:v>
                </c:pt>
                <c:pt idx="8935">
                  <c:v>1.572027286391791</c:v>
                </c:pt>
                <c:pt idx="8936">
                  <c:v>1.5633603683073394</c:v>
                </c:pt>
                <c:pt idx="8937">
                  <c:v>1.5570501304221382</c:v>
                </c:pt>
                <c:pt idx="8938">
                  <c:v>1.5472937734889711</c:v>
                </c:pt>
                <c:pt idx="8939">
                  <c:v>1.4472101498072181</c:v>
                </c:pt>
                <c:pt idx="8940">
                  <c:v>1.4111682744057927</c:v>
                </c:pt>
                <c:pt idx="8941">
                  <c:v>1.401209493236885</c:v>
                </c:pt>
                <c:pt idx="8942">
                  <c:v>1.392223396258307</c:v>
                </c:pt>
                <c:pt idx="8943">
                  <c:v>1.3910463007241372</c:v>
                </c:pt>
                <c:pt idx="8944">
                  <c:v>1.3651198592334737</c:v>
                </c:pt>
                <c:pt idx="8945">
                  <c:v>1.3503731131594705</c:v>
                </c:pt>
                <c:pt idx="8946">
                  <c:v>1.3264262035769485</c:v>
                </c:pt>
                <c:pt idx="8947">
                  <c:v>1.2793446434482756</c:v>
                </c:pt>
                <c:pt idx="8948">
                  <c:v>1.2618539112879401</c:v>
                </c:pt>
                <c:pt idx="8949">
                  <c:v>1.2596373105057561</c:v>
                </c:pt>
                <c:pt idx="8950">
                  <c:v>1.2104192878355746</c:v>
                </c:pt>
                <c:pt idx="8951">
                  <c:v>1.1788141173911546</c:v>
                </c:pt>
                <c:pt idx="8952">
                  <c:v>1.1517492853229576</c:v>
                </c:pt>
                <c:pt idx="8953">
                  <c:v>1.1098026137899712</c:v>
                </c:pt>
                <c:pt idx="8954">
                  <c:v>1.1011103440734136</c:v>
                </c:pt>
                <c:pt idx="8955">
                  <c:v>1.077689836785604</c:v>
                </c:pt>
                <c:pt idx="8956">
                  <c:v>1.0647951325734188</c:v>
                </c:pt>
                <c:pt idx="8957">
                  <c:v>1.053990115234235</c:v>
                </c:pt>
                <c:pt idx="8958">
                  <c:v>1.0441679897675782</c:v>
                </c:pt>
                <c:pt idx="8959">
                  <c:v>1.007800070204415</c:v>
                </c:pt>
                <c:pt idx="8960">
                  <c:v>0.98088370955292725</c:v>
                </c:pt>
                <c:pt idx="8961">
                  <c:v>0.94884747755261867</c:v>
                </c:pt>
                <c:pt idx="8962">
                  <c:v>0.91292879409346461</c:v>
                </c:pt>
                <c:pt idx="8963">
                  <c:v>0.89722338511655864</c:v>
                </c:pt>
                <c:pt idx="8964">
                  <c:v>0.89551288868760492</c:v>
                </c:pt>
                <c:pt idx="8965">
                  <c:v>0.88008458974200898</c:v>
                </c:pt>
                <c:pt idx="8966">
                  <c:v>0.83893161452882536</c:v>
                </c:pt>
                <c:pt idx="8967">
                  <c:v>0.81191562628506186</c:v>
                </c:pt>
                <c:pt idx="8968">
                  <c:v>0.80244378684646356</c:v>
                </c:pt>
                <c:pt idx="8969">
                  <c:v>0.73400362950492082</c:v>
                </c:pt>
                <c:pt idx="8970">
                  <c:v>0.72630441206990792</c:v>
                </c:pt>
                <c:pt idx="8971">
                  <c:v>0.70752240633221597</c:v>
                </c:pt>
                <c:pt idx="8972">
                  <c:v>0.69464863055337622</c:v>
                </c:pt>
                <c:pt idx="8973">
                  <c:v>0.68634365338196868</c:v>
                </c:pt>
                <c:pt idx="8974">
                  <c:v>0.67840156953465613</c:v>
                </c:pt>
                <c:pt idx="8975">
                  <c:v>0.65935762243929474</c:v>
                </c:pt>
                <c:pt idx="8976">
                  <c:v>0.65345144145152601</c:v>
                </c:pt>
                <c:pt idx="8977">
                  <c:v>0.63751752524882555</c:v>
                </c:pt>
                <c:pt idx="8978">
                  <c:v>0.63357704277402727</c:v>
                </c:pt>
                <c:pt idx="8979">
                  <c:v>0.61906553666929809</c:v>
                </c:pt>
                <c:pt idx="8980">
                  <c:v>0.61261017366127057</c:v>
                </c:pt>
                <c:pt idx="8981">
                  <c:v>0.59176003468815042</c:v>
                </c:pt>
                <c:pt idx="8982">
                  <c:v>0.57905459407802773</c:v>
                </c:pt>
                <c:pt idx="8983">
                  <c:v>0.57105570996442556</c:v>
                </c:pt>
                <c:pt idx="8984">
                  <c:v>0.56543109596580121</c:v>
                </c:pt>
                <c:pt idx="8985">
                  <c:v>0.56383735295924398</c:v>
                </c:pt>
                <c:pt idx="8986">
                  <c:v>0.54378584464201118</c:v>
                </c:pt>
                <c:pt idx="8987">
                  <c:v>0.50779854860746032</c:v>
                </c:pt>
                <c:pt idx="8988">
                  <c:v>0.49634548075704077</c:v>
                </c:pt>
                <c:pt idx="8989">
                  <c:v>0.49498575991589294</c:v>
                </c:pt>
                <c:pt idx="8990">
                  <c:v>0.49187446391680079</c:v>
                </c:pt>
                <c:pt idx="8991">
                  <c:v>0.46967221022191369</c:v>
                </c:pt>
                <c:pt idx="8992">
                  <c:v>0.46218090492672592</c:v>
                </c:pt>
                <c:pt idx="8993">
                  <c:v>0.45992091119582734</c:v>
                </c:pt>
                <c:pt idx="8994">
                  <c:v>0.45444549276593504</c:v>
                </c:pt>
                <c:pt idx="8995">
                  <c:v>0.43973460213728532</c:v>
                </c:pt>
                <c:pt idx="8996">
                  <c:v>0.43568909003939726</c:v>
                </c:pt>
                <c:pt idx="8997">
                  <c:v>0.41702807089519406</c:v>
                </c:pt>
                <c:pt idx="8998">
                  <c:v>0.41420099098699908</c:v>
                </c:pt>
                <c:pt idx="8999">
                  <c:v>0.41072077876403273</c:v>
                </c:pt>
                <c:pt idx="9000">
                  <c:v>0.41005039867429227</c:v>
                </c:pt>
                <c:pt idx="9001">
                  <c:v>0.40682473652189738</c:v>
                </c:pt>
                <c:pt idx="9002">
                  <c:v>0.39599006758776967</c:v>
                </c:pt>
                <c:pt idx="9003">
                  <c:v>0.39512622944736425</c:v>
                </c:pt>
                <c:pt idx="9004">
                  <c:v>0.39051231014671478</c:v>
                </c:pt>
                <c:pt idx="9005">
                  <c:v>0.36754270781527576</c:v>
                </c:pt>
                <c:pt idx="9006">
                  <c:v>0.36653154442041347</c:v>
                </c:pt>
                <c:pt idx="9007">
                  <c:v>0.36291072646966949</c:v>
                </c:pt>
                <c:pt idx="9008">
                  <c:v>0.36241021416130009</c:v>
                </c:pt>
                <c:pt idx="9009">
                  <c:v>0.35872424276808706</c:v>
                </c:pt>
                <c:pt idx="9010">
                  <c:v>0.33695902510602577</c:v>
                </c:pt>
                <c:pt idx="9011">
                  <c:v>0.33124145824904233</c:v>
                </c:pt>
                <c:pt idx="9012">
                  <c:v>0.32753268693191795</c:v>
                </c:pt>
                <c:pt idx="9013">
                  <c:v>0.3091839420190845</c:v>
                </c:pt>
                <c:pt idx="9014">
                  <c:v>0.28979798534461521</c:v>
                </c:pt>
                <c:pt idx="9015">
                  <c:v>0.28642546222793025</c:v>
                </c:pt>
                <c:pt idx="9016">
                  <c:v>0.28625752159091744</c:v>
                </c:pt>
                <c:pt idx="9017">
                  <c:v>0.27917941822965603</c:v>
                </c:pt>
                <c:pt idx="9018">
                  <c:v>0.27132163314908619</c:v>
                </c:pt>
                <c:pt idx="9019">
                  <c:v>0.26129869956529017</c:v>
                </c:pt>
                <c:pt idx="9020">
                  <c:v>0.25359935550843898</c:v>
                </c:pt>
                <c:pt idx="9021">
                  <c:v>0.23724643506662607</c:v>
                </c:pt>
                <c:pt idx="9022">
                  <c:v>0.23143589048642657</c:v>
                </c:pt>
                <c:pt idx="9023">
                  <c:v>0.21874740575154361</c:v>
                </c:pt>
                <c:pt idx="9024">
                  <c:v>0.19770528860253628</c:v>
                </c:pt>
                <c:pt idx="9025">
                  <c:v>0.19091186865365373</c:v>
                </c:pt>
                <c:pt idx="9026">
                  <c:v>0.18922998876563643</c:v>
                </c:pt>
                <c:pt idx="9027">
                  <c:v>0.18528638730402336</c:v>
                </c:pt>
                <c:pt idx="9028">
                  <c:v>0.1839576590780034</c:v>
                </c:pt>
                <c:pt idx="9029">
                  <c:v>0.17288931253398884</c:v>
                </c:pt>
                <c:pt idx="9030">
                  <c:v>0.15651805696004226</c:v>
                </c:pt>
                <c:pt idx="9031">
                  <c:v>0.13942244875558446</c:v>
                </c:pt>
                <c:pt idx="9032">
                  <c:v>0.13572630319562073</c:v>
                </c:pt>
                <c:pt idx="9033">
                  <c:v>0.13135556160517428</c:v>
                </c:pt>
                <c:pt idx="9034">
                  <c:v>0.13082697267831689</c:v>
                </c:pt>
                <c:pt idx="9035">
                  <c:v>0.122110574628516</c:v>
                </c:pt>
                <c:pt idx="9036">
                  <c:v>0.10840679565103485</c:v>
                </c:pt>
                <c:pt idx="9037">
                  <c:v>0.10413564875270086</c:v>
                </c:pt>
                <c:pt idx="9038">
                  <c:v>9.4635931233107692E-2</c:v>
                </c:pt>
                <c:pt idx="9039">
                  <c:v>8.7777943467584538E-2</c:v>
                </c:pt>
                <c:pt idx="9040">
                  <c:v>8.6504040382876485E-2</c:v>
                </c:pt>
                <c:pt idx="9041">
                  <c:v>8.4652937675808143E-2</c:v>
                </c:pt>
                <c:pt idx="9042">
                  <c:v>7.9720105367051569E-2</c:v>
                </c:pt>
                <c:pt idx="9043">
                  <c:v>7.7845674768941164E-2</c:v>
                </c:pt>
                <c:pt idx="9044">
                  <c:v>7.4584762915753763E-2</c:v>
                </c:pt>
                <c:pt idx="9045">
                  <c:v>7.2475659124971253E-2</c:v>
                </c:pt>
                <c:pt idx="9046">
                  <c:v>7.0529983822510522E-2</c:v>
                </c:pt>
                <c:pt idx="9047">
                  <c:v>6.4140201962119558E-2</c:v>
                </c:pt>
                <c:pt idx="9048">
                  <c:v>5.9682778425781964E-2</c:v>
                </c:pt>
                <c:pt idx="9049">
                  <c:v>5.6060535527783562E-2</c:v>
                </c:pt>
                <c:pt idx="9050">
                  <c:v>5.4580657396936828E-2</c:v>
                </c:pt>
                <c:pt idx="9051">
                  <c:v>4.9927370249842458E-2</c:v>
                </c:pt>
                <c:pt idx="9052">
                  <c:v>4.6578600318964831E-2</c:v>
                </c:pt>
                <c:pt idx="9053">
                  <c:v>4.3063586155803808E-2</c:v>
                </c:pt>
                <c:pt idx="9054">
                  <c:v>4.2919740342100117E-2</c:v>
                </c:pt>
                <c:pt idx="9055">
                  <c:v>4.0195683491662054E-2</c:v>
                </c:pt>
                <c:pt idx="9056">
                  <c:v>3.7299268295658911E-2</c:v>
                </c:pt>
                <c:pt idx="9057">
                  <c:v>3.7110012608208814E-2</c:v>
                </c:pt>
                <c:pt idx="9058">
                  <c:v>3.6259381142115875E-2</c:v>
                </c:pt>
                <c:pt idx="9059">
                  <c:v>2.1865152601710482E-2</c:v>
                </c:pt>
                <c:pt idx="9060">
                  <c:v>1.6103208673694226E-2</c:v>
                </c:pt>
                <c:pt idx="9061">
                  <c:v>6.7401685632631431E-3</c:v>
                </c:pt>
                <c:pt idx="9062">
                  <c:v>3.7948938216755385E-3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587984"/>
        <c:axId val="169512200"/>
      </c:scatterChart>
      <c:valAx>
        <c:axId val="109587984"/>
        <c:scaling>
          <c:orientation val="minMax"/>
          <c:max val="10669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SNP</a:t>
                </a:r>
                <a:r>
                  <a:rPr lang="en-US" sz="1600" baseline="0"/>
                  <a:t>  Number</a:t>
                </a:r>
                <a:endParaRPr lang="en-US" sz="16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9512200"/>
        <c:crosses val="autoZero"/>
        <c:crossBetween val="midCat"/>
      </c:valAx>
      <c:valAx>
        <c:axId val="169512200"/>
        <c:scaling>
          <c:orientation val="minMax"/>
          <c:min val="-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Association  -log (p-value) 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crossAx val="109587984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0.08035</cdr:x>
      <cdr:y>0.24753</cdr:y>
    </cdr:from>
    <cdr:to>
      <cdr:x>0.97068</cdr:x>
      <cdr:y>0.24753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40772" y="934318"/>
          <a:ext cx="7100455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CC33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BCA623-A375-4571-B979-5F1826C7FB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57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B1805-74ED-4238-9D38-9BE8E9B4793A}" type="slidenum">
              <a:rPr lang="en-US"/>
              <a:pPr/>
              <a:t>2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87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73FB2-E633-4789-A4A1-73EDA39903B3}" type="slidenum">
              <a:rPr lang="en-US"/>
              <a:pPr/>
              <a:t>22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47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D0DD9-EFDE-4AB9-B79D-EB2E90D8DB64}" type="slidenum">
              <a:rPr lang="en-US"/>
              <a:pPr/>
              <a:t>24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00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F58D67-64A3-4A5A-9FCC-335BC30051B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en-US" sz="2000" dirty="0">
                <a:latin typeface="Arial" charset="0"/>
                <a:ea typeface="Microsoft YaHei" charset="-122"/>
              </a:rPr>
              <a:t>If we look at </a:t>
            </a:r>
            <a:r>
              <a:rPr lang="en-US" altLang="en-US" sz="2000" dirty="0" err="1" smtClean="0">
                <a:latin typeface="Arial" charset="0"/>
                <a:ea typeface="Microsoft YaHei" charset="-122"/>
              </a:rPr>
              <a:t>precip</a:t>
            </a:r>
            <a:r>
              <a:rPr lang="en-US" altLang="en-US" sz="2000" dirty="0" smtClean="0">
                <a:latin typeface="Arial" charset="0"/>
                <a:ea typeface="Microsoft YaHei" charset="-122"/>
              </a:rPr>
              <a:t> </a:t>
            </a:r>
            <a:r>
              <a:rPr lang="en-US" altLang="en-US" sz="2000" dirty="0">
                <a:latin typeface="Arial" charset="0"/>
                <a:ea typeface="Microsoft YaHei" charset="-122"/>
              </a:rPr>
              <a:t>and temperature for this same region, we see that the high desert areas have </a:t>
            </a:r>
            <a:r>
              <a:rPr lang="en-US" altLang="en-US" sz="2000" dirty="0" smtClean="0">
                <a:latin typeface="Arial" charset="0"/>
                <a:ea typeface="Microsoft YaHei" charset="-122"/>
              </a:rPr>
              <a:t>much less </a:t>
            </a:r>
            <a:r>
              <a:rPr lang="en-US" altLang="en-US" sz="2000" dirty="0" err="1" smtClean="0">
                <a:latin typeface="Arial" charset="0"/>
                <a:ea typeface="Microsoft YaHei" charset="-122"/>
              </a:rPr>
              <a:t>precip</a:t>
            </a:r>
            <a:r>
              <a:rPr lang="en-US" altLang="en-US" sz="2000" dirty="0" smtClean="0">
                <a:latin typeface="Arial" charset="0"/>
                <a:ea typeface="Microsoft YaHei" charset="-122"/>
              </a:rPr>
              <a:t> and much </a:t>
            </a:r>
            <a:r>
              <a:rPr lang="en-US" altLang="en-US" sz="2000" dirty="0">
                <a:latin typeface="Arial" charset="0"/>
                <a:ea typeface="Microsoft YaHei" charset="-122"/>
              </a:rPr>
              <a:t>warmer annual max temps than the montane </a:t>
            </a:r>
            <a:r>
              <a:rPr lang="en-US" altLang="en-US" sz="2000" dirty="0" smtClean="0">
                <a:latin typeface="Arial" charset="0"/>
                <a:ea typeface="Microsoft YaHei" charset="-122"/>
              </a:rPr>
              <a:t>regions.</a:t>
            </a:r>
            <a:endParaRPr lang="en-US" altLang="en-US" sz="2000" dirty="0">
              <a:latin typeface="Arial" charset="0"/>
              <a:ea typeface="Microsoft YaHei" charset="-122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0000"/>
              </a:lnSpc>
            </a:pPr>
            <a:fld id="{0B337920-4AED-4720-A16E-368A6F592479}" type="slidenum">
              <a:rPr lang="en-US" altLang="en-US" sz="1400"/>
              <a:pPr>
                <a:lnSpc>
                  <a:spcPct val="100000"/>
                </a:lnSpc>
              </a:pPr>
              <a:t>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3818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CA62B-8A73-47F0-BB99-6294F1831C8B}" type="slidenum">
              <a:rPr lang="en-US"/>
              <a:pPr/>
              <a:t>6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72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CA62B-8A73-47F0-BB99-6294F1831C8B}" type="slidenum">
              <a:rPr lang="en-US"/>
              <a:pPr/>
              <a:t>7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8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CA62B-8A73-47F0-BB99-6294F1831C8B}" type="slidenum">
              <a:rPr lang="en-US"/>
              <a:pPr/>
              <a:t>8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36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B1805-74ED-4238-9D38-9BE8E9B4793A}" type="slidenum">
              <a:rPr lang="en-US"/>
              <a:pPr/>
              <a:t>11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26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783BF-0D75-4D5C-A5E1-A7C497F62FD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862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5F159-372D-485C-91F6-1FF659ABFFCF}" type="slidenum">
              <a:rPr lang="en-US"/>
              <a:pPr/>
              <a:t>16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68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EDEC9-76C2-44BC-A16F-2C4DDD0A37E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94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E35DF-6538-4E40-B01A-FD3CBAD69F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3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BF58C-F004-4D99-8301-9B5C98697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4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A5D44-BC03-4BB2-BB64-5E2E41470D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6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C13EC-B9C8-4D05-934C-1335F0F00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6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3EFA5-9469-473F-9CA3-13E5BEBDFF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5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9473B-2DB6-4386-9E8E-0F36689235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8375C-F6E9-46A2-AEB6-E38B383A7D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10CFB-81C4-4703-8207-BE1FCB148C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1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49D5-BF0C-4E5F-8637-ED58BDB9F0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7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9D269-A8F1-49FA-8BC7-C285DD4C6A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4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4D9AE-54C3-4540-AC3A-CC45333E29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6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ST Omykiss 5-5-05 Photo#02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969696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9CB12D-FE4E-439A-AEEB-594563E4D5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28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12" Type="http://schemas.openxmlformats.org/officeDocument/2006/relationships/image" Target="../media/image30.png"/><Relationship Id="rId17" Type="http://schemas.openxmlformats.org/officeDocument/2006/relationships/oleObject" Target="../embeddings/oleObject6.bin"/><Relationship Id="rId2" Type="http://schemas.openxmlformats.org/officeDocument/2006/relationships/tags" Target="../tags/tag1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5.bin"/><Relationship Id="rId10" Type="http://schemas.openxmlformats.org/officeDocument/2006/relationships/oleObject" Target="../embeddings/oleObject3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4.wmf"/><Relationship Id="rId1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00292"/>
            <a:ext cx="2161381" cy="1600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1" y="381000"/>
            <a:ext cx="9296401" cy="1470025"/>
          </a:xfrm>
        </p:spPr>
        <p:txBody>
          <a:bodyPr/>
          <a:lstStyle/>
          <a:p>
            <a:r>
              <a:rPr lang="en-US" sz="3200" b="1" dirty="0"/>
              <a:t>Adaptation of Salmonids to Climate Change </a:t>
            </a:r>
            <a:endParaRPr lang="en-US" sz="3000" b="1" dirty="0"/>
          </a:p>
        </p:txBody>
      </p:sp>
      <p:sp>
        <p:nvSpPr>
          <p:cNvPr id="25603" name="Rectangle 3" descr="Newsprint"/>
          <p:cNvSpPr>
            <a:spLocks noGrp="1" noChangeArrowheads="1"/>
          </p:cNvSpPr>
          <p:nvPr>
            <p:ph type="subTitle" idx="1"/>
          </p:nvPr>
        </p:nvSpPr>
        <p:spPr>
          <a:xfrm>
            <a:off x="76200" y="1676400"/>
            <a:ext cx="8763000" cy="2743200"/>
          </a:xfrm>
          <a:noFill/>
        </p:spPr>
        <p:txBody>
          <a:bodyPr/>
          <a:lstStyle/>
          <a:p>
            <a:pPr marL="1866900" indent="-1866900" defTabSz="4981575">
              <a:lnSpc>
                <a:spcPct val="90000"/>
              </a:lnSpc>
            </a:pPr>
            <a:r>
              <a:rPr lang="en-US" sz="2400" b="1" dirty="0" smtClean="0">
                <a:latin typeface="Calibri" pitchFamily="34" charset="0"/>
              </a:rPr>
              <a:t>Dr. Shawn Narum</a:t>
            </a:r>
            <a:endParaRPr lang="en-US" sz="1600" baseline="30000" dirty="0">
              <a:latin typeface="Calibri" pitchFamily="34" charset="0"/>
            </a:endParaRPr>
          </a:p>
          <a:p>
            <a:pPr marL="1866900" indent="-1866900" defTabSz="4981575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Columbia River Inter-Tribal Fish Commission</a:t>
            </a:r>
          </a:p>
          <a:p>
            <a:pPr marL="1866900" indent="-1866900" defTabSz="4981575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University of Idaho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17" name="Picture 8" descr="critfc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1" y="1795834"/>
            <a:ext cx="850988" cy="79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876434"/>
            <a:ext cx="574924" cy="638166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971800" cy="220020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24000" y="2871197"/>
            <a:ext cx="5715000" cy="3810000"/>
            <a:chOff x="1524000" y="2895600"/>
            <a:chExt cx="5715000" cy="3810000"/>
          </a:xfrm>
        </p:grpSpPr>
        <p:pic>
          <p:nvPicPr>
            <p:cNvPr id="21" name="Picture 14" descr="inland-native-redband-trout-photo-1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895600"/>
              <a:ext cx="57150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5029200" y="6426120"/>
              <a:ext cx="10668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eaLnBrk="1" hangingPunct="1"/>
              <a:r>
                <a:rPr lang="en-US" sz="1000" b="1" dirty="0">
                  <a:solidFill>
                    <a:schemeClr val="bg1"/>
                  </a:solidFill>
                </a:rPr>
                <a:t>Pat Clayton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10" y="2553030"/>
            <a:ext cx="8272890" cy="255236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10600" cy="1143000"/>
          </a:xfrm>
        </p:spPr>
        <p:txBody>
          <a:bodyPr/>
          <a:lstStyle/>
          <a:p>
            <a:r>
              <a:rPr lang="en-US" sz="4000" b="1" dirty="0" smtClean="0"/>
              <a:t>Native Trout Species of Concern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110" y="1383059"/>
            <a:ext cx="7467600" cy="5017741"/>
          </a:xfrm>
        </p:spPr>
        <p:txBody>
          <a:bodyPr/>
          <a:lstStyle/>
          <a:p>
            <a:r>
              <a:rPr lang="en-US" dirty="0" smtClean="0"/>
              <a:t>Bull trout concerns:</a:t>
            </a:r>
          </a:p>
          <a:p>
            <a:pPr lvl="2"/>
            <a:r>
              <a:rPr lang="en-US" dirty="0" smtClean="0"/>
              <a:t>no upstream thermal refuge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ragmentation and isolation of populations</a:t>
            </a:r>
            <a:r>
              <a:rPr lang="en-US" sz="2000" i="1" dirty="0" smtClean="0"/>
              <a:t>      </a:t>
            </a:r>
            <a:endParaRPr lang="en-US" dirty="0"/>
          </a:p>
          <a:p>
            <a:r>
              <a:rPr lang="en-US" dirty="0" smtClean="0"/>
              <a:t>Cutthroat trout concerns:</a:t>
            </a:r>
          </a:p>
          <a:p>
            <a:pPr lvl="2"/>
            <a:r>
              <a:rPr lang="en-US" dirty="0"/>
              <a:t>fragmentation and isolation of populations</a:t>
            </a:r>
          </a:p>
          <a:p>
            <a:pPr lvl="2"/>
            <a:r>
              <a:rPr lang="en-US" dirty="0" smtClean="0"/>
              <a:t>invading species &amp; introgression (rainbow)</a:t>
            </a:r>
          </a:p>
          <a:p>
            <a:r>
              <a:rPr lang="en-US" dirty="0" smtClean="0"/>
              <a:t>Redband trout concerns</a:t>
            </a:r>
            <a:endParaRPr lang="en-US" sz="2000" i="1" dirty="0" smtClean="0"/>
          </a:p>
          <a:p>
            <a:pPr lvl="2"/>
            <a:r>
              <a:rPr lang="en-US" dirty="0" smtClean="0"/>
              <a:t>high velocity of climate change </a:t>
            </a:r>
          </a:p>
          <a:p>
            <a:pPr lvl="2"/>
            <a:r>
              <a:rPr lang="en-US" dirty="0" smtClean="0"/>
              <a:t>limited dispersal potential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5124" name="Picture 4" descr="http://1.bp.blogspot.com/-fH1VrSYBSJY/TiSyFga_4YI/AAAAAAAAC0o/Rl_JMGVYpt8/s1600/Bull-trout-Salvelinus-confluent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1081" y="2107826"/>
            <a:ext cx="1685427" cy="6422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zeus.collegeofidaho.edu/campus/community/museum/Pics/Fish/SPg/OncorhynchusClarkiiWestslopeH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4" y="3581400"/>
            <a:ext cx="1685426" cy="6689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upload.wikimedia.org/wikipedia/commons/6/62/Redbandfi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3" y="5029200"/>
            <a:ext cx="1685427" cy="6573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81000" y="1905000"/>
            <a:ext cx="0" cy="37815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-454627" y="3426426"/>
            <a:ext cx="127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Elevation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00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054594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399"/>
            <a:ext cx="2702509" cy="165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24600" y="90488"/>
            <a:ext cx="2743200" cy="1738312"/>
          </a:xfrm>
          <a:prstGeom prst="rect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15200" y="685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0" y="304800"/>
            <a:ext cx="609600" cy="457200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752600" y="0"/>
            <a:ext cx="1066800" cy="7010400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730384">
            <a:off x="979429" y="264862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Cascade Mountains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1686199" cy="658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0" descr="http://upload.wikimedia.org/wikipedia/commons/6/62/Redbandfis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05200"/>
            <a:ext cx="1685427" cy="6573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2004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Rainbow trout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32004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Redband trout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99" y="417057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O. mykiss </a:t>
            </a:r>
            <a:r>
              <a:rPr lang="en-US" sz="1200" i="1" dirty="0" err="1" smtClean="0">
                <a:solidFill>
                  <a:schemeClr val="bg1"/>
                </a:solidFill>
              </a:rPr>
              <a:t>irideus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7713" y="417057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O. mykiss </a:t>
            </a:r>
            <a:r>
              <a:rPr lang="en-US" sz="1200" i="1" dirty="0" err="1" smtClean="0">
                <a:solidFill>
                  <a:schemeClr val="bg1"/>
                </a:solidFill>
              </a:rPr>
              <a:t>gairdneri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b="1" dirty="0"/>
              <a:t>Redband Trout Environments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914400"/>
            <a:ext cx="63246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i="1" dirty="0">
                <a:latin typeface="Times New Roman" pitchFamily="18" charset="0"/>
              </a:rPr>
              <a:t>Oncorhynchus mykiss </a:t>
            </a:r>
            <a:r>
              <a:rPr lang="en-US" altLang="en-US" b="1" i="1" dirty="0" err="1" smtClean="0">
                <a:latin typeface="Times New Roman" pitchFamily="18" charset="0"/>
              </a:rPr>
              <a:t>gairdneri</a:t>
            </a:r>
            <a:r>
              <a:rPr lang="en-US" altLang="en-US" b="1" dirty="0" smtClean="0">
                <a:latin typeface="Times New Roman" pitchFamily="18" charset="0"/>
              </a:rPr>
              <a:t> </a:t>
            </a:r>
            <a:endParaRPr lang="en-US" altLang="en-US" b="1" dirty="0">
              <a:latin typeface="Times New Roman" pitchFamily="18" charset="0"/>
            </a:endParaRP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4949798" y="6329402"/>
            <a:ext cx="405450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</a:rPr>
              <a:t>Meyer et al. 2010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3030"/>
            <a:ext cx="8501490" cy="255236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457200" y="1600200"/>
            <a:ext cx="4343400" cy="254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>
                <a:latin typeface="Arial" charset="0"/>
              </a:rPr>
              <a:t>Found in both desert and montane </a:t>
            </a:r>
            <a:r>
              <a:rPr lang="en-US" altLang="en-US" sz="2800" dirty="0" smtClean="0">
                <a:latin typeface="Arial" charset="0"/>
              </a:rPr>
              <a:t>streams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latin typeface="Arial" charset="0"/>
              </a:rPr>
              <a:t>Desert stream temperatures up to 30°C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Arial" charset="0"/>
            </a:endParaRPr>
          </a:p>
        </p:txBody>
      </p:sp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47853"/>
            <a:ext cx="40513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33400" y="3810000"/>
            <a:ext cx="3886201" cy="2728995"/>
            <a:chOff x="1524000" y="2895600"/>
            <a:chExt cx="5715000" cy="3845205"/>
          </a:xfrm>
        </p:grpSpPr>
        <p:pic>
          <p:nvPicPr>
            <p:cNvPr id="9" name="Picture 14" descr="inland-native-redband-trout-photo-1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895600"/>
              <a:ext cx="57150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4381499" y="6355913"/>
              <a:ext cx="1714501" cy="384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eaLnBrk="1" hangingPunct="1"/>
              <a:r>
                <a:rPr lang="en-US" sz="1000" b="1" dirty="0">
                  <a:solidFill>
                    <a:schemeClr val="bg1"/>
                  </a:solidFill>
                </a:rPr>
                <a:t>Pat Clayton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086600" y="6207252"/>
            <a:ext cx="533400" cy="16836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86600" y="6443617"/>
            <a:ext cx="533400" cy="168367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75604" y="617220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desert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7575604" y="6400800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montane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559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3030"/>
            <a:ext cx="8501490" cy="255236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52400" y="381000"/>
            <a:ext cx="8991600" cy="1143000"/>
          </a:xfrm>
        </p:spPr>
        <p:txBody>
          <a:bodyPr/>
          <a:lstStyle/>
          <a:p>
            <a:r>
              <a:rPr lang="en-US" altLang="en-US" b="1" dirty="0"/>
              <a:t>Habitat Differences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1600200"/>
            <a:ext cx="8153400" cy="9144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2400" kern="0" dirty="0" smtClean="0"/>
              <a:t>Desert                            vs.                              Montane</a:t>
            </a:r>
          </a:p>
          <a:p>
            <a:pPr algn="ctr">
              <a:buFont typeface="Wingdings" pitchFamily="2" charset="2"/>
              <a:buNone/>
            </a:pPr>
            <a:endParaRPr lang="en-US" altLang="en-US" sz="2400" kern="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48000" y="2088446"/>
            <a:ext cx="2819400" cy="30931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lvl="1">
              <a:spcAft>
                <a:spcPts val="600"/>
              </a:spcAft>
              <a:buFontTx/>
              <a:buChar char="•"/>
            </a:pPr>
            <a:r>
              <a:rPr lang="en-US" altLang="en-US" sz="2200" dirty="0"/>
              <a:t>Higher summer water </a:t>
            </a:r>
            <a:r>
              <a:rPr lang="en-US" altLang="en-US" sz="2200" dirty="0" smtClean="0"/>
              <a:t>temp</a:t>
            </a:r>
            <a:endParaRPr lang="en-US" altLang="en-US" sz="2200" dirty="0"/>
          </a:p>
          <a:p>
            <a:pPr lvl="1">
              <a:spcAft>
                <a:spcPts val="600"/>
              </a:spcAft>
              <a:buFontTx/>
              <a:buChar char="•"/>
            </a:pPr>
            <a:r>
              <a:rPr lang="en-US" altLang="en-US" sz="2200" dirty="0"/>
              <a:t>Less shade</a:t>
            </a:r>
          </a:p>
          <a:p>
            <a:pPr lvl="1">
              <a:spcAft>
                <a:spcPts val="600"/>
              </a:spcAft>
              <a:buFontTx/>
              <a:buChar char="•"/>
            </a:pPr>
            <a:r>
              <a:rPr lang="en-US" altLang="en-US" sz="2200" dirty="0"/>
              <a:t>Lower elevation</a:t>
            </a:r>
          </a:p>
          <a:p>
            <a:pPr lvl="1">
              <a:spcAft>
                <a:spcPts val="600"/>
              </a:spcAft>
              <a:buFontTx/>
              <a:buChar char="•"/>
            </a:pPr>
            <a:r>
              <a:rPr lang="en-US" altLang="en-US" sz="2200" dirty="0" smtClean="0"/>
              <a:t>Lower </a:t>
            </a:r>
            <a:r>
              <a:rPr lang="en-US" altLang="en-US" sz="2200" dirty="0"/>
              <a:t>gradient</a:t>
            </a:r>
          </a:p>
          <a:p>
            <a:pPr lvl="1">
              <a:spcAft>
                <a:spcPts val="600"/>
              </a:spcAft>
              <a:buFontTx/>
              <a:buChar char="•"/>
            </a:pPr>
            <a:r>
              <a:rPr lang="en-US" altLang="en-US" sz="2200" dirty="0" smtClean="0"/>
              <a:t>Less </a:t>
            </a:r>
            <a:r>
              <a:rPr lang="en-US" altLang="en-US" sz="2200" dirty="0"/>
              <a:t>large substrate</a:t>
            </a:r>
          </a:p>
          <a:p>
            <a:pPr lvl="1" algn="ctr"/>
            <a:r>
              <a:rPr lang="en-US" altLang="en-US" sz="1600" dirty="0" smtClean="0"/>
              <a:t>(</a:t>
            </a:r>
            <a:r>
              <a:rPr lang="en-US" altLang="en-US" sz="1600" dirty="0"/>
              <a:t>Meyer et al. 2010)</a:t>
            </a:r>
          </a:p>
        </p:txBody>
      </p:sp>
      <p:pic>
        <p:nvPicPr>
          <p:cNvPr id="10" name="Picture 7" descr="KeithleyCr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33147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65965"/>
            <a:ext cx="3253869" cy="433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Less Oxygen in Warm Water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534400" cy="5410200"/>
          </a:xfrm>
          <a:solidFill>
            <a:schemeClr val="bg1">
              <a:lumMod val="65000"/>
              <a:alpha val="60000"/>
            </a:schemeClr>
          </a:solidFill>
        </p:spPr>
        <p:txBody>
          <a:bodyPr/>
          <a:lstStyle/>
          <a:p>
            <a:r>
              <a:rPr lang="en-US" sz="2800" dirty="0" smtClean="0"/>
              <a:t>Temperature </a:t>
            </a:r>
            <a:r>
              <a:rPr lang="en-US" sz="2800" dirty="0"/>
              <a:t>dependent oxygen limitation in aquatic </a:t>
            </a:r>
            <a:r>
              <a:rPr lang="en-US" sz="2800" dirty="0" smtClean="0"/>
              <a:t>environments</a:t>
            </a:r>
          </a:p>
        </p:txBody>
      </p:sp>
      <p:pic>
        <p:nvPicPr>
          <p:cNvPr id="1028" name="Picture 4" descr="http://www.esf.edu/efb/schulz/Limnology/oxygensolubil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4953000" cy="429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3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/>
          <a:lstStyle/>
          <a:p>
            <a:r>
              <a:rPr lang="en-US" b="1" dirty="0" smtClean="0"/>
              <a:t>Evidence for Adaptation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3124200"/>
          </a:xfrm>
        </p:spPr>
        <p:txBody>
          <a:bodyPr/>
          <a:lstStyle/>
          <a:p>
            <a:r>
              <a:rPr lang="en-US" dirty="0" smtClean="0"/>
              <a:t>Fish </a:t>
            </a:r>
            <a:r>
              <a:rPr lang="en-US" dirty="0"/>
              <a:t>increase heart rate to deliver more oxygen to </a:t>
            </a:r>
            <a:r>
              <a:rPr lang="en-US" dirty="0" smtClean="0"/>
              <a:t>tissues (</a:t>
            </a:r>
            <a:r>
              <a:rPr lang="en-US" dirty="0" err="1"/>
              <a:t>Eliason</a:t>
            </a:r>
            <a:r>
              <a:rPr lang="en-US" dirty="0"/>
              <a:t> et al. </a:t>
            </a:r>
            <a:r>
              <a:rPr lang="en-US" dirty="0" smtClean="0"/>
              <a:t>2011; Munoz et al. 2015)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0"/>
            <a:ext cx="4855725" cy="233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1666" y="6064857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Farrell 2009, J. Exp. Biol.</a:t>
            </a:r>
            <a:endParaRPr lang="en-US" sz="1400" dirty="0"/>
          </a:p>
        </p:txBody>
      </p:sp>
      <p:sp>
        <p:nvSpPr>
          <p:cNvPr id="6" name="Heart 5"/>
          <p:cNvSpPr/>
          <p:nvPr/>
        </p:nvSpPr>
        <p:spPr>
          <a:xfrm>
            <a:off x="3558422" y="4785028"/>
            <a:ext cx="1066800" cy="1143000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4500" name="Picture 4" descr="Map_AnnMaxTemp_ver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12" y="-190500"/>
            <a:ext cx="9318812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01" name="Oval 5"/>
          <p:cNvSpPr>
            <a:spLocks noChangeArrowheads="1"/>
          </p:cNvSpPr>
          <p:nvPr/>
        </p:nvSpPr>
        <p:spPr bwMode="auto">
          <a:xfrm rot="799002">
            <a:off x="2914650" y="3486150"/>
            <a:ext cx="5011738" cy="2743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7543800" y="4052888"/>
            <a:ext cx="99060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Desert</a:t>
            </a:r>
          </a:p>
        </p:txBody>
      </p:sp>
      <p:sp>
        <p:nvSpPr>
          <p:cNvPr id="234503" name="Oval 7"/>
          <p:cNvSpPr>
            <a:spLocks noChangeArrowheads="1"/>
          </p:cNvSpPr>
          <p:nvPr/>
        </p:nvSpPr>
        <p:spPr bwMode="auto">
          <a:xfrm rot="1120892">
            <a:off x="1214438" y="401638"/>
            <a:ext cx="4895850" cy="2376487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5638800" y="838200"/>
            <a:ext cx="11430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Montane</a:t>
            </a:r>
            <a:endParaRPr lang="en-US" b="1" dirty="0"/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1676400" y="6400800"/>
            <a:ext cx="3744119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 err="1">
                <a:latin typeface="Arial" charset="0"/>
              </a:rPr>
              <a:t>Narum</a:t>
            </a:r>
            <a:r>
              <a:rPr lang="en-US" sz="1600" dirty="0">
                <a:latin typeface="Arial" charset="0"/>
              </a:rPr>
              <a:t> et al. 2010, Molecular Ecology</a:t>
            </a:r>
          </a:p>
        </p:txBody>
      </p:sp>
      <p:sp>
        <p:nvSpPr>
          <p:cNvPr id="2" name="7-Point Star 1"/>
          <p:cNvSpPr/>
          <p:nvPr/>
        </p:nvSpPr>
        <p:spPr>
          <a:xfrm>
            <a:off x="3203194" y="4930329"/>
            <a:ext cx="530606" cy="479871"/>
          </a:xfrm>
          <a:prstGeom prst="star7">
            <a:avLst/>
          </a:prstGeom>
          <a:pattFill prst="wdUpDiag">
            <a:fgClr>
              <a:schemeClr val="bg1"/>
            </a:fgClr>
            <a:bgClr>
              <a:srgbClr val="FF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9379" y="5170264"/>
            <a:ext cx="133381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Little Jacks Cr.</a:t>
            </a:r>
            <a:endParaRPr lang="en-US" sz="1200" b="1" dirty="0"/>
          </a:p>
        </p:txBody>
      </p:sp>
      <p:sp>
        <p:nvSpPr>
          <p:cNvPr id="12" name="7-Point Star 11"/>
          <p:cNvSpPr/>
          <p:nvPr/>
        </p:nvSpPr>
        <p:spPr>
          <a:xfrm>
            <a:off x="1869379" y="457200"/>
            <a:ext cx="530606" cy="479871"/>
          </a:xfrm>
          <a:prstGeom prst="star7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3593011" y="838830"/>
            <a:ext cx="530606" cy="479871"/>
          </a:xfrm>
          <a:prstGeom prst="star7">
            <a:avLst/>
          </a:prstGeom>
          <a:pattFill prst="wdUpDiag">
            <a:fgClr>
              <a:schemeClr val="bg1"/>
            </a:fgClr>
            <a:bgClr>
              <a:schemeClr val="accent1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50694" y="318700"/>
            <a:ext cx="1102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Keithley</a:t>
            </a:r>
            <a:r>
              <a:rPr lang="en-US" sz="1200" b="1" dirty="0" smtClean="0"/>
              <a:t> Cr.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98426" y="1214438"/>
            <a:ext cx="9307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Fawn Cr.</a:t>
            </a:r>
            <a:endParaRPr lang="en-US" sz="1200" b="1" dirty="0"/>
          </a:p>
        </p:txBody>
      </p:sp>
      <p:sp>
        <p:nvSpPr>
          <p:cNvPr id="16" name="Rectangle 2"/>
          <p:cNvSpPr txBox="1">
            <a:spLocks noRot="1" noChangeArrowheads="1"/>
          </p:cNvSpPr>
          <p:nvPr/>
        </p:nvSpPr>
        <p:spPr bwMode="auto">
          <a:xfrm>
            <a:off x="304800" y="2667000"/>
            <a:ext cx="292303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b="1" kern="0" dirty="0" smtClean="0"/>
              <a:t>Redband Trout</a:t>
            </a:r>
            <a:endParaRPr lang="en-US" altLang="en-US" sz="4000" b="1" kern="0" dirty="0"/>
          </a:p>
        </p:txBody>
      </p:sp>
    </p:spTree>
    <p:extLst>
      <p:ext uri="{BB962C8B-B14F-4D97-AF65-F5344CB8AC3E}">
        <p14:creationId xmlns:p14="http://schemas.microsoft.com/office/powerpoint/2010/main" val="49530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-152400" y="7806"/>
            <a:ext cx="9311350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296611"/>
              </p:ext>
            </p:extLst>
          </p:nvPr>
        </p:nvGraphicFramePr>
        <p:xfrm>
          <a:off x="1782765" y="917577"/>
          <a:ext cx="5578475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SPW 10.0 Graph" r:id="rId5" imgW="5577840" imgH="5019120" progId="SigmaPlotGraphicObject.9">
                  <p:embed/>
                </p:oleObj>
              </mc:Choice>
              <mc:Fallback>
                <p:oleObj name="SPW 10.0 Graph" r:id="rId5" imgW="5577840" imgH="501912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82765" y="917577"/>
                        <a:ext cx="5578475" cy="501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6475" y="5179887"/>
            <a:ext cx="3076575" cy="923925"/>
          </a:xfrm>
          <a:prstGeom prst="rect">
            <a:avLst/>
          </a:prstGeom>
        </p:spPr>
      </p:pic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417723"/>
              </p:ext>
            </p:extLst>
          </p:nvPr>
        </p:nvGraphicFramePr>
        <p:xfrm>
          <a:off x="1782763" y="919163"/>
          <a:ext cx="5578475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SPW 10.0 Graph" r:id="rId8" imgW="5577840" imgH="5019120" progId="SigmaPlotGraphicObject.9">
                  <p:embed/>
                </p:oleObj>
              </mc:Choice>
              <mc:Fallback>
                <p:oleObj name="SPW 10.0 Graph" r:id="rId8" imgW="5577840" imgH="501912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82763" y="919163"/>
                        <a:ext cx="5578475" cy="501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498741"/>
              </p:ext>
            </p:extLst>
          </p:nvPr>
        </p:nvGraphicFramePr>
        <p:xfrm>
          <a:off x="1782763" y="919163"/>
          <a:ext cx="5578475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SPW 10.0 Graph" r:id="rId10" imgW="5577840" imgH="5019120" progId="SigmaPlotGraphicObject.9">
                  <p:embed/>
                </p:oleObj>
              </mc:Choice>
              <mc:Fallback>
                <p:oleObj name="SPW 10.0 Graph" r:id="rId10" imgW="5577840" imgH="501912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82763" y="919163"/>
                        <a:ext cx="5578475" cy="501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4806" y="5291891"/>
            <a:ext cx="2390775" cy="1000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4762" y="527844"/>
            <a:ext cx="2390775" cy="100012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281083" y="3657600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a</a:t>
            </a:r>
            <a:endParaRPr lang="zh-CN" altLang="en-US" sz="900" dirty="0"/>
          </a:p>
        </p:txBody>
      </p:sp>
      <p:sp>
        <p:nvSpPr>
          <p:cNvPr id="26" name="文本框 25"/>
          <p:cNvSpPr txBox="1"/>
          <p:nvPr/>
        </p:nvSpPr>
        <p:spPr>
          <a:xfrm>
            <a:off x="3020645" y="3860576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a</a:t>
            </a:r>
            <a:endParaRPr lang="zh-CN" altLang="en-US" sz="900" dirty="0"/>
          </a:p>
        </p:txBody>
      </p:sp>
      <p:sp>
        <p:nvSpPr>
          <p:cNvPr id="27" name="文本框 26"/>
          <p:cNvSpPr txBox="1"/>
          <p:nvPr/>
        </p:nvSpPr>
        <p:spPr>
          <a:xfrm>
            <a:off x="3549615" y="3467722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a</a:t>
            </a:r>
            <a:endParaRPr lang="zh-CN" altLang="en-US" sz="900" dirty="0"/>
          </a:p>
        </p:txBody>
      </p:sp>
      <p:sp>
        <p:nvSpPr>
          <p:cNvPr id="28" name="文本框 27"/>
          <p:cNvSpPr txBox="1"/>
          <p:nvPr/>
        </p:nvSpPr>
        <p:spPr>
          <a:xfrm>
            <a:off x="3818147" y="3264507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a</a:t>
            </a:r>
            <a:endParaRPr lang="zh-CN" altLang="en-US" sz="900" dirty="0"/>
          </a:p>
        </p:txBody>
      </p:sp>
      <p:sp>
        <p:nvSpPr>
          <p:cNvPr id="29" name="文本框 28"/>
          <p:cNvSpPr txBox="1"/>
          <p:nvPr/>
        </p:nvSpPr>
        <p:spPr>
          <a:xfrm>
            <a:off x="4086679" y="3033038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a</a:t>
            </a:r>
            <a:endParaRPr lang="zh-CN" altLang="en-US" sz="900" dirty="0"/>
          </a:p>
        </p:txBody>
      </p:sp>
      <p:sp>
        <p:nvSpPr>
          <p:cNvPr id="30" name="文本框 29"/>
          <p:cNvSpPr txBox="1"/>
          <p:nvPr/>
        </p:nvSpPr>
        <p:spPr>
          <a:xfrm>
            <a:off x="4370662" y="2856718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a</a:t>
            </a:r>
            <a:endParaRPr lang="zh-CN" altLang="en-US" sz="900" dirty="0"/>
          </a:p>
        </p:txBody>
      </p:sp>
      <p:sp>
        <p:nvSpPr>
          <p:cNvPr id="32" name="文本框 31"/>
          <p:cNvSpPr txBox="1"/>
          <p:nvPr/>
        </p:nvSpPr>
        <p:spPr>
          <a:xfrm>
            <a:off x="4654645" y="2680178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a</a:t>
            </a:r>
            <a:endParaRPr lang="zh-CN" altLang="en-US" sz="900" dirty="0"/>
          </a:p>
        </p:txBody>
      </p:sp>
      <p:sp>
        <p:nvSpPr>
          <p:cNvPr id="33" name="文本框 32"/>
          <p:cNvSpPr txBox="1"/>
          <p:nvPr/>
        </p:nvSpPr>
        <p:spPr>
          <a:xfrm>
            <a:off x="4915230" y="2411955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a</a:t>
            </a:r>
            <a:endParaRPr lang="zh-CN" altLang="en-US" sz="900" dirty="0"/>
          </a:p>
        </p:txBody>
      </p:sp>
      <p:sp>
        <p:nvSpPr>
          <p:cNvPr id="34" name="文本框 33"/>
          <p:cNvSpPr txBox="1"/>
          <p:nvPr/>
        </p:nvSpPr>
        <p:spPr>
          <a:xfrm>
            <a:off x="5181441" y="2222983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a</a:t>
            </a:r>
            <a:endParaRPr lang="zh-CN" altLang="en-US" sz="900" dirty="0"/>
          </a:p>
        </p:txBody>
      </p:sp>
      <p:sp>
        <p:nvSpPr>
          <p:cNvPr id="35" name="文本框 34"/>
          <p:cNvSpPr txBox="1"/>
          <p:nvPr/>
        </p:nvSpPr>
        <p:spPr>
          <a:xfrm>
            <a:off x="5187704" y="2519886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b</a:t>
            </a:r>
            <a:endParaRPr lang="zh-CN" altLang="en-US" sz="900" dirty="0"/>
          </a:p>
        </p:txBody>
      </p:sp>
      <p:sp>
        <p:nvSpPr>
          <p:cNvPr id="37" name="文本框 36"/>
          <p:cNvSpPr txBox="1"/>
          <p:nvPr/>
        </p:nvSpPr>
        <p:spPr>
          <a:xfrm>
            <a:off x="5186205" y="3015759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c</a:t>
            </a:r>
            <a:endParaRPr lang="zh-CN" altLang="en-US" sz="900" dirty="0"/>
          </a:p>
        </p:txBody>
      </p:sp>
      <p:sp>
        <p:nvSpPr>
          <p:cNvPr id="38" name="文本框 37"/>
          <p:cNvSpPr txBox="1"/>
          <p:nvPr/>
        </p:nvSpPr>
        <p:spPr>
          <a:xfrm>
            <a:off x="5014981" y="2801688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b</a:t>
            </a:r>
            <a:endParaRPr lang="zh-CN" altLang="en-US" sz="900" dirty="0"/>
          </a:p>
        </p:txBody>
      </p:sp>
      <p:sp>
        <p:nvSpPr>
          <p:cNvPr id="39" name="文本框 38"/>
          <p:cNvSpPr txBox="1"/>
          <p:nvPr/>
        </p:nvSpPr>
        <p:spPr>
          <a:xfrm>
            <a:off x="4940060" y="3036967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c</a:t>
            </a:r>
            <a:endParaRPr lang="zh-CN" altLang="en-US" sz="900" dirty="0"/>
          </a:p>
        </p:txBody>
      </p:sp>
      <p:sp>
        <p:nvSpPr>
          <p:cNvPr id="40" name="文本框 39"/>
          <p:cNvSpPr txBox="1"/>
          <p:nvPr/>
        </p:nvSpPr>
        <p:spPr>
          <a:xfrm>
            <a:off x="4729564" y="2955786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b</a:t>
            </a:r>
            <a:endParaRPr lang="zh-CN" altLang="en-US" sz="900" dirty="0"/>
          </a:p>
        </p:txBody>
      </p:sp>
      <p:sp>
        <p:nvSpPr>
          <p:cNvPr id="41" name="文本框 40"/>
          <p:cNvSpPr txBox="1"/>
          <p:nvPr/>
        </p:nvSpPr>
        <p:spPr>
          <a:xfrm>
            <a:off x="4654645" y="3204456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c</a:t>
            </a:r>
            <a:endParaRPr lang="zh-CN" altLang="en-US" sz="900" dirty="0"/>
          </a:p>
        </p:txBody>
      </p:sp>
      <p:sp>
        <p:nvSpPr>
          <p:cNvPr id="42" name="文本框 41"/>
          <p:cNvSpPr txBox="1"/>
          <p:nvPr/>
        </p:nvSpPr>
        <p:spPr>
          <a:xfrm>
            <a:off x="4456654" y="3230433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b</a:t>
            </a:r>
            <a:endParaRPr lang="zh-CN" altLang="en-US" sz="900" dirty="0"/>
          </a:p>
        </p:txBody>
      </p:sp>
      <p:sp>
        <p:nvSpPr>
          <p:cNvPr id="43" name="文本框 42"/>
          <p:cNvSpPr txBox="1"/>
          <p:nvPr/>
        </p:nvSpPr>
        <p:spPr>
          <a:xfrm>
            <a:off x="4395202" y="3342437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b</a:t>
            </a:r>
            <a:endParaRPr lang="zh-CN" altLang="en-US" sz="900" dirty="0"/>
          </a:p>
        </p:txBody>
      </p:sp>
      <p:sp>
        <p:nvSpPr>
          <p:cNvPr id="44" name="文本框 43"/>
          <p:cNvSpPr txBox="1"/>
          <p:nvPr/>
        </p:nvSpPr>
        <p:spPr>
          <a:xfrm>
            <a:off x="4106674" y="3301484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b</a:t>
            </a:r>
            <a:endParaRPr lang="zh-CN" altLang="en-US" sz="900" dirty="0"/>
          </a:p>
        </p:txBody>
      </p:sp>
      <p:sp>
        <p:nvSpPr>
          <p:cNvPr id="45" name="文本框 44"/>
          <p:cNvSpPr txBox="1"/>
          <p:nvPr/>
        </p:nvSpPr>
        <p:spPr>
          <a:xfrm>
            <a:off x="4106674" y="3513006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b</a:t>
            </a:r>
            <a:endParaRPr lang="zh-CN" altLang="en-US" sz="900" dirty="0"/>
          </a:p>
        </p:txBody>
      </p:sp>
      <p:sp>
        <p:nvSpPr>
          <p:cNvPr id="46" name="文本框 45"/>
          <p:cNvSpPr txBox="1"/>
          <p:nvPr/>
        </p:nvSpPr>
        <p:spPr>
          <a:xfrm>
            <a:off x="3908683" y="3452801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b</a:t>
            </a:r>
            <a:endParaRPr lang="zh-CN" altLang="en-US" sz="900" dirty="0"/>
          </a:p>
        </p:txBody>
      </p:sp>
      <p:sp>
        <p:nvSpPr>
          <p:cNvPr id="47" name="文本框 46"/>
          <p:cNvSpPr txBox="1"/>
          <p:nvPr/>
        </p:nvSpPr>
        <p:spPr>
          <a:xfrm>
            <a:off x="3833383" y="3641095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b</a:t>
            </a:r>
            <a:endParaRPr lang="zh-CN" altLang="en-US" sz="900" dirty="0"/>
          </a:p>
        </p:txBody>
      </p:sp>
      <p:sp>
        <p:nvSpPr>
          <p:cNvPr id="48" name="文本框 47"/>
          <p:cNvSpPr txBox="1"/>
          <p:nvPr/>
        </p:nvSpPr>
        <p:spPr>
          <a:xfrm>
            <a:off x="3635011" y="3641095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b</a:t>
            </a:r>
            <a:endParaRPr lang="zh-CN" altLang="en-US" sz="900" dirty="0"/>
          </a:p>
        </p:txBody>
      </p:sp>
      <p:sp>
        <p:nvSpPr>
          <p:cNvPr id="50" name="文本框 49"/>
          <p:cNvSpPr txBox="1"/>
          <p:nvPr/>
        </p:nvSpPr>
        <p:spPr>
          <a:xfrm>
            <a:off x="3561537" y="3817002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b</a:t>
            </a:r>
            <a:endParaRPr lang="zh-CN" altLang="en-US" sz="900" dirty="0"/>
          </a:p>
        </p:txBody>
      </p:sp>
      <p:sp>
        <p:nvSpPr>
          <p:cNvPr id="51" name="文本框 50"/>
          <p:cNvSpPr txBox="1"/>
          <p:nvPr/>
        </p:nvSpPr>
        <p:spPr>
          <a:xfrm>
            <a:off x="3380687" y="3840021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b</a:t>
            </a:r>
            <a:endParaRPr lang="zh-CN" altLang="en-US" sz="900" dirty="0"/>
          </a:p>
        </p:txBody>
      </p:sp>
      <p:sp>
        <p:nvSpPr>
          <p:cNvPr id="52" name="文本框 51"/>
          <p:cNvSpPr txBox="1"/>
          <p:nvPr/>
        </p:nvSpPr>
        <p:spPr>
          <a:xfrm>
            <a:off x="3281082" y="4016610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b</a:t>
            </a:r>
            <a:endParaRPr lang="zh-CN" altLang="en-US" sz="900" dirty="0"/>
          </a:p>
        </p:txBody>
      </p:sp>
      <p:sp>
        <p:nvSpPr>
          <p:cNvPr id="53" name="文本框 52"/>
          <p:cNvSpPr txBox="1"/>
          <p:nvPr/>
        </p:nvSpPr>
        <p:spPr>
          <a:xfrm>
            <a:off x="3107227" y="4016610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b</a:t>
            </a:r>
            <a:endParaRPr lang="zh-CN" altLang="en-US" sz="900" dirty="0"/>
          </a:p>
        </p:txBody>
      </p:sp>
      <p:sp>
        <p:nvSpPr>
          <p:cNvPr id="54" name="文本框 53"/>
          <p:cNvSpPr txBox="1"/>
          <p:nvPr/>
        </p:nvSpPr>
        <p:spPr>
          <a:xfrm>
            <a:off x="3014739" y="4208389"/>
            <a:ext cx="149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b</a:t>
            </a:r>
            <a:endParaRPr lang="zh-CN" altLang="en-US" sz="900" dirty="0"/>
          </a:p>
        </p:txBody>
      </p:sp>
      <p:graphicFrame>
        <p:nvGraphicFramePr>
          <p:cNvPr id="55" name="对象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119892"/>
              </p:ext>
            </p:extLst>
          </p:nvPr>
        </p:nvGraphicFramePr>
        <p:xfrm>
          <a:off x="7151622" y="1702706"/>
          <a:ext cx="9493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SPW 10.0 Graph" r:id="rId13" imgW="950040" imgH="359280" progId="SigmaPlotGraphicObject.9">
                  <p:embed/>
                </p:oleObj>
              </mc:Choice>
              <mc:Fallback>
                <p:oleObj name="SPW 10.0 Graph" r:id="rId13" imgW="950040" imgH="35928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51622" y="1702706"/>
                        <a:ext cx="94932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对象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431301"/>
              </p:ext>
            </p:extLst>
          </p:nvPr>
        </p:nvGraphicFramePr>
        <p:xfrm>
          <a:off x="7151622" y="2161111"/>
          <a:ext cx="9382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SPW 10.0 Graph" r:id="rId15" imgW="938160" imgH="359280" progId="SigmaPlotGraphicObject.9">
                  <p:embed/>
                </p:oleObj>
              </mc:Choice>
              <mc:Fallback>
                <p:oleObj name="SPW 10.0 Graph" r:id="rId15" imgW="938160" imgH="35928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151622" y="2161111"/>
                        <a:ext cx="938213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对象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938459"/>
              </p:ext>
            </p:extLst>
          </p:nvPr>
        </p:nvGraphicFramePr>
        <p:xfrm>
          <a:off x="7151622" y="2629761"/>
          <a:ext cx="10683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SPW 10.0 Graph" r:id="rId17" imgW="1067760" imgH="359280" progId="SigmaPlotGraphicObject.9">
                  <p:embed/>
                </p:oleObj>
              </mc:Choice>
              <mc:Fallback>
                <p:oleObj name="SPW 10.0 Graph" r:id="rId17" imgW="1067760" imgH="35928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151622" y="2629761"/>
                        <a:ext cx="1068387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880183" y="5486400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Fish in desert environments have evolved a higher heart rate in order to deliver more oxygen to tissues, but there is a limit</a:t>
            </a:r>
            <a:endParaRPr lang="en-US" altLang="zh-CN" sz="20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3893066" y="5070970"/>
            <a:ext cx="1606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Temperature (</a:t>
            </a:r>
            <a:r>
              <a:rPr lang="en-US" altLang="zh-CN" sz="1600" baseline="30000" dirty="0" err="1" smtClean="0"/>
              <a:t>o</a:t>
            </a:r>
            <a:r>
              <a:rPr lang="en-US" altLang="zh-CN" sz="1600" dirty="0" err="1" smtClean="0"/>
              <a:t>C</a:t>
            </a:r>
            <a:r>
              <a:rPr lang="en-US" altLang="zh-CN" sz="1600" dirty="0" smtClean="0"/>
              <a:t>)</a:t>
            </a:r>
            <a:endParaRPr lang="zh-CN" altLang="en-US" sz="1600" dirty="0"/>
          </a:p>
        </p:txBody>
      </p:sp>
      <p:sp>
        <p:nvSpPr>
          <p:cNvPr id="59" name="文本框 58"/>
          <p:cNvSpPr txBox="1"/>
          <p:nvPr/>
        </p:nvSpPr>
        <p:spPr>
          <a:xfrm rot="16200000">
            <a:off x="1076805" y="3149977"/>
            <a:ext cx="158376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Heart rate (bpm)</a:t>
            </a:r>
            <a:endParaRPr lang="zh-CN" altLang="en-US" sz="16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b="1" dirty="0"/>
              <a:t>Heart Rate in Redband Trout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588646"/>
            <a:ext cx="1741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Chen et al. (in prep)</a:t>
            </a:r>
            <a:endParaRPr lang="en-US" sz="12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3843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15"/>
    </mc:Choice>
    <mc:Fallback xmlns="">
      <p:transition spd="slow" advTm="87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685800" y="2067459"/>
            <a:ext cx="8305800" cy="27331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685800"/>
          </a:xfrm>
        </p:spPr>
        <p:txBody>
          <a:bodyPr/>
          <a:lstStyle/>
          <a:p>
            <a:r>
              <a:rPr lang="en-US" sz="3600" b="1" dirty="0" smtClean="0"/>
              <a:t>Heat Shock Protein (HSP)</a:t>
            </a:r>
            <a:br>
              <a:rPr lang="en-US" sz="3600" b="1" dirty="0" smtClean="0"/>
            </a:br>
            <a:r>
              <a:rPr lang="en-US" sz="3600" b="1" dirty="0" smtClean="0"/>
              <a:t>Gene Expression</a:t>
            </a:r>
            <a:endParaRPr lang="en-US" sz="3600" b="1" dirty="0"/>
          </a:p>
        </p:txBody>
      </p:sp>
      <p:pic>
        <p:nvPicPr>
          <p:cNvPr id="5" name="Picture 3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86459"/>
            <a:ext cx="5715000" cy="273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8800" y="3891169"/>
            <a:ext cx="3810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CC3300"/>
                </a:solidFill>
              </a:rPr>
              <a:t>LJ</a:t>
            </a:r>
            <a:endParaRPr lang="en-US" sz="1100" b="1" dirty="0">
              <a:solidFill>
                <a:srgbClr val="CC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6100" y="3891169"/>
            <a:ext cx="3810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CC3300"/>
                </a:solidFill>
              </a:rPr>
              <a:t>LJ</a:t>
            </a:r>
            <a:endParaRPr lang="en-US" sz="1100" b="1" dirty="0">
              <a:solidFill>
                <a:srgbClr val="CC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3400" y="3891169"/>
            <a:ext cx="3810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CC3300"/>
                </a:solidFill>
              </a:rPr>
              <a:t>LJ</a:t>
            </a:r>
            <a:endParaRPr lang="en-US" sz="1100" b="1" dirty="0">
              <a:solidFill>
                <a:srgbClr val="CC33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33880" y="3925310"/>
            <a:ext cx="1219200" cy="261610"/>
            <a:chOff x="2057400" y="3014990"/>
            <a:chExt cx="1219200" cy="261610"/>
          </a:xfrm>
        </p:grpSpPr>
        <p:sp>
          <p:nvSpPr>
            <p:cNvPr id="7" name="TextBox 6"/>
            <p:cNvSpPr txBox="1"/>
            <p:nvPr/>
          </p:nvSpPr>
          <p:spPr>
            <a:xfrm>
              <a:off x="2057400" y="3014990"/>
              <a:ext cx="3810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CC3300"/>
                  </a:solidFill>
                </a:rPr>
                <a:t>LJ</a:t>
              </a:r>
              <a:endParaRPr lang="en-US" sz="1100" b="1" dirty="0">
                <a:solidFill>
                  <a:srgbClr val="CC33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95600" y="3014990"/>
              <a:ext cx="3810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accent1">
                      <a:lumMod val="75000"/>
                    </a:schemeClr>
                  </a:solidFill>
                </a:rPr>
                <a:t>K</a:t>
              </a:r>
              <a:endParaRPr lang="en-US" sz="11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8400" y="3020080"/>
              <a:ext cx="5334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 err="1" smtClean="0">
                  <a:solidFill>
                    <a:srgbClr val="CC3300"/>
                  </a:solidFill>
                </a:rPr>
                <a:t>LJ</a:t>
              </a:r>
              <a:r>
                <a:rPr lang="en-US" sz="1000" b="1" dirty="0" err="1" smtClean="0"/>
                <a:t>x</a:t>
              </a:r>
              <a:r>
                <a:rPr lang="en-US" sz="10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K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98800" y="3925310"/>
            <a:ext cx="1158240" cy="261610"/>
            <a:chOff x="2057400" y="3014990"/>
            <a:chExt cx="1219200" cy="261610"/>
          </a:xfrm>
        </p:grpSpPr>
        <p:sp>
          <p:nvSpPr>
            <p:cNvPr id="19" name="TextBox 18"/>
            <p:cNvSpPr txBox="1"/>
            <p:nvPr/>
          </p:nvSpPr>
          <p:spPr>
            <a:xfrm>
              <a:off x="2057400" y="3014990"/>
              <a:ext cx="3810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CC3300"/>
                  </a:solidFill>
                </a:rPr>
                <a:t>LJ</a:t>
              </a:r>
              <a:endParaRPr lang="en-US" sz="1100" b="1" dirty="0">
                <a:solidFill>
                  <a:srgbClr val="CC33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95600" y="3014990"/>
              <a:ext cx="3810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accent1">
                      <a:lumMod val="75000"/>
                    </a:schemeClr>
                  </a:solidFill>
                </a:rPr>
                <a:t>K</a:t>
              </a:r>
              <a:endParaRPr lang="en-US" sz="11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38400" y="3020080"/>
              <a:ext cx="5334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 err="1" smtClean="0">
                  <a:solidFill>
                    <a:srgbClr val="CC3300"/>
                  </a:solidFill>
                </a:rPr>
                <a:t>LJ</a:t>
              </a:r>
              <a:r>
                <a:rPr lang="en-US" sz="1000" b="1" dirty="0" err="1" smtClean="0"/>
                <a:t>x</a:t>
              </a:r>
              <a:r>
                <a:rPr lang="en-US" sz="10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K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78960" y="3925310"/>
            <a:ext cx="1188720" cy="261610"/>
            <a:chOff x="2057400" y="3014990"/>
            <a:chExt cx="1219200" cy="261610"/>
          </a:xfrm>
        </p:grpSpPr>
        <p:sp>
          <p:nvSpPr>
            <p:cNvPr id="23" name="TextBox 22"/>
            <p:cNvSpPr txBox="1"/>
            <p:nvPr/>
          </p:nvSpPr>
          <p:spPr>
            <a:xfrm>
              <a:off x="2057400" y="3014990"/>
              <a:ext cx="3810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CC3300"/>
                  </a:solidFill>
                </a:rPr>
                <a:t>LJ</a:t>
              </a:r>
              <a:endParaRPr lang="en-US" sz="1100" b="1" dirty="0">
                <a:solidFill>
                  <a:srgbClr val="CC33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95600" y="3014990"/>
              <a:ext cx="3810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accent1">
                      <a:lumMod val="75000"/>
                    </a:schemeClr>
                  </a:solidFill>
                </a:rPr>
                <a:t>K</a:t>
              </a:r>
              <a:endParaRPr lang="en-US" sz="11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8400" y="3020080"/>
              <a:ext cx="5334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 err="1" smtClean="0">
                  <a:solidFill>
                    <a:srgbClr val="CC3300"/>
                  </a:solidFill>
                </a:rPr>
                <a:t>LJ</a:t>
              </a:r>
              <a:r>
                <a:rPr lang="en-US" sz="1000" b="1" dirty="0" err="1" smtClean="0"/>
                <a:t>x</a:t>
              </a:r>
              <a:r>
                <a:rPr lang="en-US" sz="10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K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921020" y="3925310"/>
            <a:ext cx="1196340" cy="261610"/>
            <a:chOff x="2057400" y="3014990"/>
            <a:chExt cx="1219200" cy="261610"/>
          </a:xfrm>
        </p:grpSpPr>
        <p:sp>
          <p:nvSpPr>
            <p:cNvPr id="27" name="TextBox 26"/>
            <p:cNvSpPr txBox="1"/>
            <p:nvPr/>
          </p:nvSpPr>
          <p:spPr>
            <a:xfrm>
              <a:off x="2057400" y="3014990"/>
              <a:ext cx="3810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CC3300"/>
                  </a:solidFill>
                </a:rPr>
                <a:t>LJ</a:t>
              </a:r>
              <a:endParaRPr lang="en-US" sz="1100" b="1" dirty="0">
                <a:solidFill>
                  <a:srgbClr val="CC33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95600" y="3014990"/>
              <a:ext cx="3810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accent1">
                      <a:lumMod val="75000"/>
                    </a:schemeClr>
                  </a:solidFill>
                </a:rPr>
                <a:t>K</a:t>
              </a:r>
              <a:endParaRPr lang="en-US" sz="11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38400" y="3020080"/>
              <a:ext cx="5334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 err="1" smtClean="0">
                  <a:solidFill>
                    <a:srgbClr val="CC3300"/>
                  </a:solidFill>
                </a:rPr>
                <a:t>LJ</a:t>
              </a:r>
              <a:r>
                <a:rPr lang="en-US" sz="1000" b="1" dirty="0" err="1" smtClean="0"/>
                <a:t>x</a:t>
              </a:r>
              <a:r>
                <a:rPr lang="en-US" sz="10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K</a:t>
              </a:r>
              <a:endParaRPr lang="en-US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0" y="3667659"/>
            <a:ext cx="7163080" cy="369332"/>
            <a:chOff x="-76480" y="2743200"/>
            <a:chExt cx="7163080" cy="369332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024652" y="2952750"/>
              <a:ext cx="606194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-76480" y="2743200"/>
              <a:ext cx="1295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 stress</a:t>
              </a:r>
              <a:endParaRPr lang="en-US" dirty="0"/>
            </a:p>
          </p:txBody>
        </p:sp>
      </p:grp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4485481" y="1828800"/>
            <a:ext cx="2753519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Narum et al. </a:t>
            </a:r>
            <a:r>
              <a:rPr lang="en-US" sz="1200" dirty="0" smtClean="0">
                <a:latin typeface="Arial" charset="0"/>
              </a:rPr>
              <a:t>2013, </a:t>
            </a:r>
            <a:r>
              <a:rPr lang="en-US" sz="1200" dirty="0">
                <a:latin typeface="Arial" charset="0"/>
              </a:rPr>
              <a:t>Molecular Ecology</a:t>
            </a: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685800" y="4800600"/>
            <a:ext cx="8305800" cy="1371600"/>
          </a:xfrm>
          <a:prstGeom prst="rect">
            <a:avLst/>
          </a:prstGeom>
          <a:solidFill>
            <a:srgbClr val="969696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Fish in desert environments have evolved an adaptive heat shock response (less stressed)</a:t>
            </a:r>
          </a:p>
          <a:p>
            <a:pPr marL="0" indent="0">
              <a:buFontTx/>
              <a:buNone/>
            </a:pP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4572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1295400" y="1749784"/>
            <a:ext cx="71628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8229600" cy="868362"/>
          </a:xfrm>
        </p:spPr>
        <p:txBody>
          <a:bodyPr/>
          <a:lstStyle/>
          <a:p>
            <a:r>
              <a:rPr lang="en-US" b="1" dirty="0"/>
              <a:t>Overall Gene </a:t>
            </a:r>
            <a:r>
              <a:rPr lang="en-US" b="1" dirty="0" smtClean="0"/>
              <a:t>Expression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86800" cy="98778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Distinct expression patterns across 24,000 genes</a:t>
            </a:r>
          </a:p>
          <a:p>
            <a:pPr marL="0" indent="0">
              <a:buNone/>
            </a:pPr>
            <a:r>
              <a:rPr lang="en-US" sz="2800" dirty="0" smtClean="0"/>
              <a:t>- provides long term survival advantage in desert fish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94140" y="1960243"/>
            <a:ext cx="6708138" cy="4821557"/>
            <a:chOff x="0" y="0"/>
            <a:chExt cx="6708429" cy="4821865"/>
          </a:xfrm>
        </p:grpSpPr>
        <p:sp>
          <p:nvSpPr>
            <p:cNvPr id="6" name="Freeform 5"/>
            <p:cNvSpPr/>
            <p:nvPr/>
          </p:nvSpPr>
          <p:spPr>
            <a:xfrm>
              <a:off x="1092489" y="2616708"/>
              <a:ext cx="274320" cy="1017270"/>
            </a:xfrm>
            <a:custGeom>
              <a:avLst/>
              <a:gdLst>
                <a:gd name="connsiteX0" fmla="*/ 3810 w 274320"/>
                <a:gd name="connsiteY0" fmla="*/ 0 h 1017270"/>
                <a:gd name="connsiteX1" fmla="*/ 0 w 274320"/>
                <a:gd name="connsiteY1" fmla="*/ 1017270 h 1017270"/>
                <a:gd name="connsiteX2" fmla="*/ 274320 w 274320"/>
                <a:gd name="connsiteY2" fmla="*/ 842010 h 1017270"/>
                <a:gd name="connsiteX3" fmla="*/ 3810 w 274320"/>
                <a:gd name="connsiteY3" fmla="*/ 0 h 101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" h="1017270">
                  <a:moveTo>
                    <a:pt x="3810" y="0"/>
                  </a:moveTo>
                  <a:lnTo>
                    <a:pt x="0" y="1017270"/>
                  </a:lnTo>
                  <a:lnTo>
                    <a:pt x="274320" y="84201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515151">
                <a:alpha val="70000"/>
              </a:srgbClr>
            </a:solidFill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978189" y="2731008"/>
              <a:ext cx="381000" cy="1280160"/>
            </a:xfrm>
            <a:custGeom>
              <a:avLst/>
              <a:gdLst>
                <a:gd name="connsiteX0" fmla="*/ 0 w 381000"/>
                <a:gd name="connsiteY0" fmla="*/ 0 h 1280160"/>
                <a:gd name="connsiteX1" fmla="*/ 110490 w 381000"/>
                <a:gd name="connsiteY1" fmla="*/ 1280160 h 1280160"/>
                <a:gd name="connsiteX2" fmla="*/ 381000 w 381000"/>
                <a:gd name="connsiteY2" fmla="*/ 1230630 h 1280160"/>
                <a:gd name="connsiteX3" fmla="*/ 0 w 381000"/>
                <a:gd name="connsiteY3" fmla="*/ 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1280160">
                  <a:moveTo>
                    <a:pt x="0" y="0"/>
                  </a:moveTo>
                  <a:lnTo>
                    <a:pt x="110490" y="1280160"/>
                  </a:lnTo>
                  <a:lnTo>
                    <a:pt x="381000" y="1230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1490">
                <a:alpha val="70000"/>
              </a:srgbClr>
            </a:solidFill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609125" y="252984"/>
              <a:ext cx="73152" cy="762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281465" y="2228088"/>
              <a:ext cx="73152" cy="762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81237" y="2354580"/>
              <a:ext cx="73152" cy="76200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944153" y="2699512"/>
              <a:ext cx="73152" cy="76200"/>
            </a:xfrm>
            <a:prstGeom prst="ellipse">
              <a:avLst/>
            </a:prstGeom>
            <a:solidFill>
              <a:srgbClr val="0E149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311437" y="3924808"/>
              <a:ext cx="73152" cy="76200"/>
            </a:xfrm>
            <a:prstGeom prst="ellipse">
              <a:avLst/>
            </a:prstGeom>
            <a:solidFill>
              <a:srgbClr val="0E149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054389" y="3963924"/>
              <a:ext cx="73152" cy="76200"/>
            </a:xfrm>
            <a:prstGeom prst="ellipse">
              <a:avLst/>
            </a:prstGeom>
            <a:solidFill>
              <a:srgbClr val="0E149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63025" y="2597404"/>
              <a:ext cx="73152" cy="76200"/>
            </a:xfrm>
            <a:prstGeom prst="ellipse">
              <a:avLst/>
            </a:prstGeom>
            <a:solidFill>
              <a:srgbClr val="51515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311945" y="3423920"/>
              <a:ext cx="73152" cy="76200"/>
            </a:xfrm>
            <a:prstGeom prst="ellipse">
              <a:avLst/>
            </a:prstGeom>
            <a:solidFill>
              <a:srgbClr val="51515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62517" y="3571240"/>
              <a:ext cx="73152" cy="76200"/>
            </a:xfrm>
            <a:prstGeom prst="ellipse">
              <a:avLst/>
            </a:prstGeom>
            <a:solidFill>
              <a:srgbClr val="51515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920013" y="1288288"/>
              <a:ext cx="73152" cy="76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153185" y="2119884"/>
              <a:ext cx="73152" cy="76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074445" y="3147568"/>
              <a:ext cx="73152" cy="762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999261" y="3259836"/>
              <a:ext cx="73152" cy="76200"/>
            </a:xfrm>
            <a:prstGeom prst="ellipse">
              <a:avLst/>
            </a:prstGeom>
            <a:solidFill>
              <a:srgbClr val="FF7C8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998245" y="3695700"/>
              <a:ext cx="73152" cy="76200"/>
            </a:xfrm>
            <a:prstGeom prst="ellipse">
              <a:avLst/>
            </a:prstGeom>
            <a:solidFill>
              <a:srgbClr val="FF7C8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092733" y="3385820"/>
              <a:ext cx="73152" cy="76200"/>
            </a:xfrm>
            <a:prstGeom prst="ellipse">
              <a:avLst/>
            </a:prstGeom>
            <a:solidFill>
              <a:srgbClr val="FF7C8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748309" y="3064256"/>
              <a:ext cx="73152" cy="76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999261" y="3117088"/>
              <a:ext cx="73152" cy="76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104925" y="2369820"/>
              <a:ext cx="73152" cy="76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6333" y="0"/>
              <a:ext cx="5943600" cy="426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841029" y="4275836"/>
              <a:ext cx="0" cy="944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418869" y="4275836"/>
              <a:ext cx="0" cy="944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032029" y="4275836"/>
              <a:ext cx="0" cy="944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635029" y="4275836"/>
              <a:ext cx="0" cy="944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238029" y="4275836"/>
              <a:ext cx="0" cy="944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30641" y="3543808"/>
              <a:ext cx="701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30641" y="58928"/>
              <a:ext cx="701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30641" y="759968"/>
              <a:ext cx="701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530641" y="1445768"/>
              <a:ext cx="701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30641" y="2148840"/>
              <a:ext cx="701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530641" y="2842768"/>
              <a:ext cx="701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30641" y="4241800"/>
              <a:ext cx="701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68"/>
            <p:cNvSpPr txBox="1"/>
            <p:nvPr/>
          </p:nvSpPr>
          <p:spPr>
            <a:xfrm>
              <a:off x="231429" y="651066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30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" name="TextBox 69"/>
            <p:cNvSpPr txBox="1"/>
            <p:nvPr/>
          </p:nvSpPr>
          <p:spPr>
            <a:xfrm>
              <a:off x="231429" y="1331976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20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1" name="TextBox 70"/>
            <p:cNvSpPr txBox="1"/>
            <p:nvPr/>
          </p:nvSpPr>
          <p:spPr>
            <a:xfrm>
              <a:off x="307629" y="2740978"/>
              <a:ext cx="304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" name="TextBox 71"/>
            <p:cNvSpPr txBox="1"/>
            <p:nvPr/>
          </p:nvSpPr>
          <p:spPr>
            <a:xfrm>
              <a:off x="231429" y="2038573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10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3" name="TextBox 72"/>
            <p:cNvSpPr txBox="1"/>
            <p:nvPr/>
          </p:nvSpPr>
          <p:spPr>
            <a:xfrm>
              <a:off x="231429" y="3429667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-10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TextBox 74"/>
            <p:cNvSpPr txBox="1"/>
            <p:nvPr/>
          </p:nvSpPr>
          <p:spPr>
            <a:xfrm>
              <a:off x="664245" y="4364736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-40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5" name="TextBox 75"/>
            <p:cNvSpPr txBox="1"/>
            <p:nvPr/>
          </p:nvSpPr>
          <p:spPr>
            <a:xfrm>
              <a:off x="2054133" y="4364736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-20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TextBox 77"/>
            <p:cNvSpPr txBox="1"/>
            <p:nvPr/>
          </p:nvSpPr>
          <p:spPr>
            <a:xfrm>
              <a:off x="6251229" y="4364736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40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TextBox 78"/>
            <p:cNvSpPr txBox="1"/>
            <p:nvPr/>
          </p:nvSpPr>
          <p:spPr>
            <a:xfrm>
              <a:off x="4873533" y="4364736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20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TextBox 79"/>
            <p:cNvSpPr txBox="1"/>
            <p:nvPr/>
          </p:nvSpPr>
          <p:spPr>
            <a:xfrm>
              <a:off x="3501933" y="4364736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0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9" name="TextBox 100"/>
            <p:cNvSpPr txBox="1"/>
            <p:nvPr/>
          </p:nvSpPr>
          <p:spPr>
            <a:xfrm>
              <a:off x="3416589" y="4514088"/>
              <a:ext cx="679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PC1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0" name="TextBox 101"/>
            <p:cNvSpPr txBox="1"/>
            <p:nvPr/>
          </p:nvSpPr>
          <p:spPr>
            <a:xfrm rot="16200000">
              <a:off x="-185963" y="1874740"/>
              <a:ext cx="679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PC2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1017813" y="280416"/>
              <a:ext cx="633984" cy="2127504"/>
            </a:xfrm>
            <a:custGeom>
              <a:avLst/>
              <a:gdLst>
                <a:gd name="connsiteX0" fmla="*/ 633984 w 633984"/>
                <a:gd name="connsiteY0" fmla="*/ 0 h 2127504"/>
                <a:gd name="connsiteX1" fmla="*/ 0 w 633984"/>
                <a:gd name="connsiteY1" fmla="*/ 2127504 h 2127504"/>
                <a:gd name="connsiteX2" fmla="*/ 310896 w 633984"/>
                <a:gd name="connsiteY2" fmla="*/ 1993392 h 2127504"/>
                <a:gd name="connsiteX3" fmla="*/ 633984 w 633984"/>
                <a:gd name="connsiteY3" fmla="*/ 0 h 212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984" h="2127504">
                  <a:moveTo>
                    <a:pt x="633984" y="0"/>
                  </a:moveTo>
                  <a:lnTo>
                    <a:pt x="0" y="2127504"/>
                  </a:lnTo>
                  <a:lnTo>
                    <a:pt x="310896" y="1993392"/>
                  </a:lnTo>
                  <a:lnTo>
                    <a:pt x="633984" y="0"/>
                  </a:lnTo>
                  <a:close/>
                </a:path>
              </a:pathLst>
            </a:custGeom>
            <a:solidFill>
              <a:srgbClr val="C00000">
                <a:alpha val="70000"/>
              </a:srgbClr>
            </a:solidFill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5957859" y="1317498"/>
              <a:ext cx="240030" cy="1878330"/>
            </a:xfrm>
            <a:custGeom>
              <a:avLst/>
              <a:gdLst>
                <a:gd name="connsiteX0" fmla="*/ 0 w 240030"/>
                <a:gd name="connsiteY0" fmla="*/ 0 h 1878330"/>
                <a:gd name="connsiteX1" fmla="*/ 240030 w 240030"/>
                <a:gd name="connsiteY1" fmla="*/ 853440 h 1878330"/>
                <a:gd name="connsiteX2" fmla="*/ 152400 w 240030"/>
                <a:gd name="connsiteY2" fmla="*/ 1878330 h 1878330"/>
                <a:gd name="connsiteX3" fmla="*/ 0 w 240030"/>
                <a:gd name="connsiteY3" fmla="*/ 0 h 187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030" h="1878330">
                  <a:moveTo>
                    <a:pt x="0" y="0"/>
                  </a:moveTo>
                  <a:lnTo>
                    <a:pt x="240030" y="853440"/>
                  </a:lnTo>
                  <a:lnTo>
                    <a:pt x="152400" y="1878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5782599" y="2403348"/>
              <a:ext cx="365760" cy="754380"/>
            </a:xfrm>
            <a:custGeom>
              <a:avLst/>
              <a:gdLst>
                <a:gd name="connsiteX0" fmla="*/ 0 w 365760"/>
                <a:gd name="connsiteY0" fmla="*/ 697230 h 754380"/>
                <a:gd name="connsiteX1" fmla="*/ 262890 w 365760"/>
                <a:gd name="connsiteY1" fmla="*/ 754380 h 754380"/>
                <a:gd name="connsiteX2" fmla="*/ 365760 w 365760"/>
                <a:gd name="connsiteY2" fmla="*/ 0 h 754380"/>
                <a:gd name="connsiteX3" fmla="*/ 0 w 365760"/>
                <a:gd name="connsiteY3" fmla="*/ 69723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760" h="754380">
                  <a:moveTo>
                    <a:pt x="0" y="697230"/>
                  </a:moveTo>
                  <a:lnTo>
                    <a:pt x="262890" y="754380"/>
                  </a:lnTo>
                  <a:lnTo>
                    <a:pt x="365760" y="0"/>
                  </a:lnTo>
                  <a:lnTo>
                    <a:pt x="0" y="697230"/>
                  </a:lnTo>
                  <a:close/>
                </a:path>
              </a:pathLst>
            </a:custGeom>
            <a:solidFill>
              <a:schemeClr val="bg1">
                <a:lumMod val="50000"/>
                <a:alpha val="30000"/>
              </a:schemeClr>
            </a:solidFill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6034059" y="3294888"/>
              <a:ext cx="106680" cy="449580"/>
            </a:xfrm>
            <a:custGeom>
              <a:avLst/>
              <a:gdLst>
                <a:gd name="connsiteX0" fmla="*/ 0 w 106680"/>
                <a:gd name="connsiteY0" fmla="*/ 0 h 449580"/>
                <a:gd name="connsiteX1" fmla="*/ 106680 w 106680"/>
                <a:gd name="connsiteY1" fmla="*/ 140970 h 449580"/>
                <a:gd name="connsiteX2" fmla="*/ 3810 w 106680"/>
                <a:gd name="connsiteY2" fmla="*/ 449580 h 449580"/>
                <a:gd name="connsiteX3" fmla="*/ 0 w 106680"/>
                <a:gd name="connsiteY3" fmla="*/ 0 h 44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80" h="449580">
                  <a:moveTo>
                    <a:pt x="0" y="0"/>
                  </a:moveTo>
                  <a:lnTo>
                    <a:pt x="106680" y="140970"/>
                  </a:lnTo>
                  <a:lnTo>
                    <a:pt x="3810" y="449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80">
                <a:alpha val="30000"/>
              </a:srgbClr>
            </a:solidFill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974629" y="322468"/>
              <a:ext cx="152400" cy="146304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974629" y="554021"/>
              <a:ext cx="152400" cy="146304"/>
            </a:xfrm>
            <a:prstGeom prst="ellipse">
              <a:avLst/>
            </a:prstGeom>
            <a:solidFill>
              <a:srgbClr val="51515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2974629" y="784050"/>
              <a:ext cx="152400" cy="146304"/>
            </a:xfrm>
            <a:prstGeom prst="ellipse">
              <a:avLst/>
            </a:prstGeom>
            <a:solidFill>
              <a:srgbClr val="0E149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885219" y="322468"/>
              <a:ext cx="152400" cy="146304"/>
            </a:xfrm>
            <a:prstGeom prst="ellipse">
              <a:avLst/>
            </a:prstGeom>
            <a:solidFill>
              <a:srgbClr val="FF7C8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885219" y="554021"/>
              <a:ext cx="152400" cy="14630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ea typeface="Times New Roman"/>
                  <a:cs typeface="Times New Roman"/>
                </a:rPr>
                <a:t> 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885219" y="784050"/>
              <a:ext cx="152400" cy="146304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ea typeface="Times New Roman"/>
                  <a:cs typeface="Times New Roman"/>
                </a:rPr>
                <a:t> 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61" name="TextBox 120"/>
            <p:cNvSpPr txBox="1"/>
            <p:nvPr/>
          </p:nvSpPr>
          <p:spPr>
            <a:xfrm>
              <a:off x="3127029" y="272510"/>
              <a:ext cx="746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LJ-trt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2" name="TextBox 122"/>
            <p:cNvSpPr txBox="1"/>
            <p:nvPr/>
          </p:nvSpPr>
          <p:spPr>
            <a:xfrm>
              <a:off x="3127029" y="504063"/>
              <a:ext cx="746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LJxK-trt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3" name="TextBox 123"/>
            <p:cNvSpPr txBox="1"/>
            <p:nvPr/>
          </p:nvSpPr>
          <p:spPr>
            <a:xfrm>
              <a:off x="3127029" y="734092"/>
              <a:ext cx="746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K-trt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4" name="TextBox 124"/>
            <p:cNvSpPr txBox="1"/>
            <p:nvPr/>
          </p:nvSpPr>
          <p:spPr>
            <a:xfrm>
              <a:off x="4035714" y="272510"/>
              <a:ext cx="746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LJ-control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5" name="TextBox 125"/>
            <p:cNvSpPr txBox="1"/>
            <p:nvPr/>
          </p:nvSpPr>
          <p:spPr>
            <a:xfrm>
              <a:off x="4035713" y="504063"/>
              <a:ext cx="8439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LJxK-control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6" name="TextBox 126"/>
            <p:cNvSpPr txBox="1"/>
            <p:nvPr/>
          </p:nvSpPr>
          <p:spPr>
            <a:xfrm>
              <a:off x="4035714" y="734092"/>
              <a:ext cx="746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K-control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928909" y="252984"/>
              <a:ext cx="1905000" cy="72732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210653" y="1684709"/>
            <a:ext cx="1066800" cy="3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5857081" y="6501985"/>
            <a:ext cx="2601119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Narum et al. </a:t>
            </a:r>
            <a:r>
              <a:rPr lang="en-US" sz="1200" dirty="0" smtClean="0">
                <a:latin typeface="Arial" charset="0"/>
              </a:rPr>
              <a:t>2015, BMC Genomics</a:t>
            </a:r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054594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092804" y="381000"/>
            <a:ext cx="4648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Diverse </a:t>
            </a:r>
            <a:r>
              <a:rPr lang="en-US" sz="3600" b="1" dirty="0" smtClean="0">
                <a:solidFill>
                  <a:schemeClr val="bg1"/>
                </a:solidFill>
              </a:rPr>
              <a:t>Environments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399"/>
            <a:ext cx="2702509" cy="165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24600" y="90488"/>
            <a:ext cx="2743200" cy="1738312"/>
          </a:xfrm>
          <a:prstGeom prst="rect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15200" y="685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0" y="304800"/>
            <a:ext cx="609600" cy="457200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752600" y="0"/>
            <a:ext cx="1066800" cy="7010400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730384">
            <a:off x="979429" y="264862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Cascade Mountains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5800" y="5867400"/>
            <a:ext cx="739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Pacific Northwest US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3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9220200" cy="1143000"/>
          </a:xfrm>
        </p:spPr>
        <p:txBody>
          <a:bodyPr/>
          <a:lstStyle/>
          <a:p>
            <a:r>
              <a:rPr lang="en-US" sz="3600" b="1" dirty="0" smtClean="0"/>
              <a:t>DNA Markers Associated with Survival under Heat Stress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62484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~10,500 single nucleotide polymorphisms (SNPs)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844067"/>
              </p:ext>
            </p:extLst>
          </p:nvPr>
        </p:nvGraphicFramePr>
        <p:xfrm>
          <a:off x="-76200" y="1678632"/>
          <a:ext cx="9220200" cy="4493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324600" y="5895200"/>
            <a:ext cx="2753519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Narum et al. </a:t>
            </a:r>
            <a:r>
              <a:rPr lang="en-US" sz="1200" dirty="0" smtClean="0">
                <a:latin typeface="Arial" charset="0"/>
              </a:rPr>
              <a:t>2013, </a:t>
            </a:r>
            <a:r>
              <a:rPr lang="en-US" sz="1200" dirty="0">
                <a:latin typeface="Arial" charset="0"/>
              </a:rPr>
              <a:t>Molecular Ecology</a:t>
            </a:r>
          </a:p>
        </p:txBody>
      </p:sp>
    </p:spTree>
    <p:extLst>
      <p:ext uri="{BB962C8B-B14F-4D97-AF65-F5344CB8AC3E}">
        <p14:creationId xmlns:p14="http://schemas.microsoft.com/office/powerpoint/2010/main" val="1579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Summary of Adaptation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dirty="0" smtClean="0"/>
              <a:t>Response to heat stress is heritable</a:t>
            </a:r>
          </a:p>
          <a:p>
            <a:pPr lvl="1"/>
            <a:r>
              <a:rPr lang="en-US" dirty="0" smtClean="0"/>
              <a:t>Fish from desert stream delivered </a:t>
            </a:r>
            <a:r>
              <a:rPr lang="en-US" dirty="0"/>
              <a:t>more oxygen to tissues </a:t>
            </a:r>
            <a:r>
              <a:rPr lang="en-US" dirty="0" smtClean="0"/>
              <a:t>and were less stressed</a:t>
            </a:r>
          </a:p>
          <a:p>
            <a:pPr lvl="1"/>
            <a:r>
              <a:rPr lang="en-US" dirty="0" smtClean="0"/>
              <a:t>Evolutionary adaptation to heat stress in order to provide long term survival advantage</a:t>
            </a:r>
          </a:p>
          <a:p>
            <a:r>
              <a:rPr lang="en-US" dirty="0" smtClean="0"/>
              <a:t>Adaptation from existing genetic variation is possible</a:t>
            </a:r>
          </a:p>
          <a:p>
            <a:pPr lvl="1"/>
            <a:r>
              <a:rPr lang="en-US" dirty="0" smtClean="0"/>
              <a:t>When adequate diversity is present</a:t>
            </a:r>
          </a:p>
          <a:p>
            <a:pPr lvl="1"/>
            <a:r>
              <a:rPr lang="en-US" dirty="0" smtClean="0"/>
              <a:t>There is a limit to adaptation</a:t>
            </a:r>
          </a:p>
        </p:txBody>
      </p:sp>
    </p:spTree>
    <p:extLst>
      <p:ext uri="{BB962C8B-B14F-4D97-AF65-F5344CB8AC3E}">
        <p14:creationId xmlns:p14="http://schemas.microsoft.com/office/powerpoint/2010/main" val="15154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Long-term Objective</a:t>
            </a:r>
            <a:endParaRPr lang="en-US" b="1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76200" y="990600"/>
            <a:ext cx="9144000" cy="4495800"/>
          </a:xfrm>
          <a:solidFill>
            <a:srgbClr val="96969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/>
              <a:t>DNA markers can be screened broadly to </a:t>
            </a:r>
            <a:r>
              <a:rPr lang="en-US" dirty="0" smtClean="0"/>
              <a:t>examine </a:t>
            </a:r>
            <a:r>
              <a:rPr lang="en-US" dirty="0"/>
              <a:t>potential for </a:t>
            </a:r>
            <a:r>
              <a:rPr lang="en-US" dirty="0" smtClean="0"/>
              <a:t>adaptation and </a:t>
            </a:r>
            <a:r>
              <a:rPr lang="en-US" dirty="0" smtClean="0">
                <a:latin typeface="+mj-lt"/>
              </a:rPr>
              <a:t>vulnerability </a:t>
            </a:r>
            <a:r>
              <a:rPr lang="en-US" dirty="0">
                <a:latin typeface="+mj-lt"/>
              </a:rPr>
              <a:t>of specific populations under scenarios of climate </a:t>
            </a:r>
            <a:r>
              <a:rPr lang="en-US" dirty="0" smtClean="0">
                <a:latin typeface="+mj-lt"/>
              </a:rPr>
              <a:t>change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+mj-lt"/>
              </a:rPr>
              <a:t>Apply approach to other species in the Columbia R. 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sz="2800" dirty="0">
              <a:latin typeface="+mj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40292"/>
            <a:ext cx="6242821" cy="331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715000" y="3192586"/>
            <a:ext cx="198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>
                <a:latin typeface="Arial" charset="0"/>
              </a:rPr>
              <a:t>Mean annual </a:t>
            </a:r>
            <a:r>
              <a:rPr lang="en-US" sz="800" b="1" dirty="0" smtClean="0">
                <a:latin typeface="Arial" charset="0"/>
              </a:rPr>
              <a:t> max temperature (°C</a:t>
            </a:r>
            <a:r>
              <a:rPr lang="en-US" sz="800" b="1" dirty="0">
                <a:latin typeface="Arial" charset="0"/>
              </a:rPr>
              <a:t>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r="3244"/>
          <a:stretch/>
        </p:blipFill>
        <p:spPr bwMode="auto">
          <a:xfrm>
            <a:off x="1431438" y="2743200"/>
            <a:ext cx="6112362" cy="417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0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  <a:solidFill>
            <a:srgbClr val="969696">
              <a:alpha val="80000"/>
            </a:srgbClr>
          </a:solidFill>
        </p:spPr>
        <p:txBody>
          <a:bodyPr/>
          <a:lstStyle/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+mj-lt"/>
              </a:rPr>
              <a:t>Field sampling: Steve Elle, Liz </a:t>
            </a:r>
            <a:r>
              <a:rPr lang="en-US" dirty="0" err="1" smtClean="0">
                <a:latin typeface="+mj-lt"/>
              </a:rPr>
              <a:t>Mamer</a:t>
            </a:r>
            <a:r>
              <a:rPr lang="en-US" dirty="0" smtClean="0">
                <a:latin typeface="+mj-lt"/>
              </a:rPr>
              <a:t>, Chris Sullivan, Carson Watkins, Ben Hecht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+mj-lt"/>
              </a:rPr>
              <a:t>Fish culture/rearing: Eli Gough, Lindsay Maier, Landon Talbot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+mj-lt"/>
              </a:rPr>
              <a:t>Physiology: </a:t>
            </a:r>
            <a:r>
              <a:rPr lang="en-US" dirty="0" err="1" smtClean="0">
                <a:latin typeface="+mj-lt"/>
              </a:rPr>
              <a:t>Zongqi</a:t>
            </a:r>
            <a:r>
              <a:rPr lang="en-US" dirty="0" smtClean="0">
                <a:latin typeface="+mj-lt"/>
              </a:rPr>
              <a:t> Chen, Tony Farrell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+mj-lt"/>
              </a:rPr>
              <a:t>Genetics lab: Amanda </a:t>
            </a:r>
            <a:r>
              <a:rPr lang="en-US" dirty="0" err="1" smtClean="0">
                <a:latin typeface="+mj-lt"/>
              </a:rPr>
              <a:t>Matala</a:t>
            </a:r>
            <a:r>
              <a:rPr lang="en-US" dirty="0" smtClean="0">
                <a:latin typeface="+mj-lt"/>
              </a:rPr>
              <a:t>, Vanessa </a:t>
            </a:r>
            <a:r>
              <a:rPr lang="en-US" dirty="0" err="1" smtClean="0">
                <a:latin typeface="+mj-lt"/>
              </a:rPr>
              <a:t>Morman</a:t>
            </a:r>
            <a:r>
              <a:rPr lang="en-US" dirty="0" smtClean="0">
                <a:latin typeface="+mj-lt"/>
              </a:rPr>
              <a:t>, Stephanie Harmon, Jeff Stephenson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+mj-lt"/>
              </a:rPr>
              <a:t>Funding from Bonneville Power Administration</a:t>
            </a:r>
          </a:p>
          <a:p>
            <a:pPr marL="0" indent="0">
              <a:buNone/>
            </a:pP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6" name="Picture 8" descr="#113 Inland redb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6500813" y="6489978"/>
            <a:ext cx="14414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dirty="0">
                <a:solidFill>
                  <a:schemeClr val="accent3"/>
                </a:solidFill>
              </a:rPr>
              <a:t>Pat Clayton </a:t>
            </a: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809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60020" y="0"/>
            <a:ext cx="930402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6200" y="15240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US" altLang="en-US" sz="4400" b="1" dirty="0" smtClean="0"/>
              <a:t>Climate</a:t>
            </a:r>
            <a:endParaRPr lang="en-US" alt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Precipitation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1066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Temperature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-160020" y="5073412"/>
            <a:ext cx="940308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2" y="1823062"/>
            <a:ext cx="4406488" cy="3454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89" y="1845860"/>
            <a:ext cx="4377411" cy="343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70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9296400" cy="1143000"/>
          </a:xfrm>
        </p:spPr>
        <p:txBody>
          <a:bodyPr/>
          <a:lstStyle/>
          <a:p>
            <a:r>
              <a:rPr lang="en-US" sz="4000" b="1" dirty="0" smtClean="0"/>
              <a:t>Climate Change and Impacts to Fish</a:t>
            </a:r>
            <a:endParaRPr 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200900" cy="547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752600"/>
            <a:ext cx="7620000" cy="1828800"/>
          </a:xfrm>
          <a:solidFill>
            <a:srgbClr val="FFFFCC">
              <a:alpha val="97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Habitat suitability for trout is expected to decline by ~50% in 2080 under climate change scenarios (Wenger et al. 2011)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437360"/>
            <a:ext cx="7200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Black = suitable habitat         Gray = mostly unsuitable habitat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88367" y="1030355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Wenger et al.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804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/>
          <a:lstStyle/>
          <a:p>
            <a:r>
              <a:rPr lang="en-US" b="1" dirty="0" smtClean="0"/>
              <a:t>If habitat is unsuitable: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7620000" cy="3124200"/>
          </a:xfrm>
          <a:solidFill>
            <a:srgbClr val="969696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Fish have limited options:</a:t>
            </a:r>
          </a:p>
          <a:p>
            <a:r>
              <a:rPr lang="en-US" b="1" dirty="0" smtClean="0"/>
              <a:t>Move </a:t>
            </a:r>
            <a:r>
              <a:rPr lang="en-US" dirty="0" smtClean="0"/>
              <a:t>(alter distribution)</a:t>
            </a:r>
          </a:p>
          <a:p>
            <a:r>
              <a:rPr lang="en-US" b="1" dirty="0" smtClean="0"/>
              <a:t>Die </a:t>
            </a:r>
            <a:r>
              <a:rPr lang="en-US" dirty="0" smtClean="0"/>
              <a:t>(local extirpation)</a:t>
            </a:r>
          </a:p>
          <a:p>
            <a:r>
              <a:rPr lang="en-US" b="1" dirty="0" smtClean="0"/>
              <a:t>Adapt </a:t>
            </a:r>
            <a:r>
              <a:rPr lang="en-US" dirty="0" smtClean="0"/>
              <a:t>(survive and evolve)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64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-76200" y="274638"/>
            <a:ext cx="9144000" cy="1143000"/>
          </a:xfrm>
          <a:noFill/>
          <a:ln/>
        </p:spPr>
        <p:txBody>
          <a:bodyPr/>
          <a:lstStyle/>
          <a:p>
            <a:r>
              <a:rPr lang="en-US" sz="3600" b="1" dirty="0"/>
              <a:t>Potential for </a:t>
            </a:r>
            <a:r>
              <a:rPr lang="en-US" sz="3600" b="1" dirty="0" smtClean="0"/>
              <a:t>Adaptation within Species</a:t>
            </a:r>
            <a:endParaRPr lang="en-US" sz="3600" b="1" dirty="0"/>
          </a:p>
        </p:txBody>
      </p:sp>
      <p:sp>
        <p:nvSpPr>
          <p:cNvPr id="22835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Upper Thermal </a:t>
            </a:r>
            <a:r>
              <a:rPr lang="en-US" dirty="0"/>
              <a:t>Tolerance</a:t>
            </a:r>
          </a:p>
        </p:txBody>
      </p:sp>
      <p:sp>
        <p:nvSpPr>
          <p:cNvPr id="228355" name="Line 3"/>
          <p:cNvSpPr>
            <a:spLocks noChangeShapeType="1"/>
          </p:cNvSpPr>
          <p:nvPr/>
        </p:nvSpPr>
        <p:spPr bwMode="auto">
          <a:xfrm>
            <a:off x="728663" y="5867400"/>
            <a:ext cx="773588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56" name="Freeform 4"/>
          <p:cNvSpPr>
            <a:spLocks/>
          </p:cNvSpPr>
          <p:nvPr/>
        </p:nvSpPr>
        <p:spPr bwMode="auto">
          <a:xfrm>
            <a:off x="1295400" y="3313113"/>
            <a:ext cx="6553200" cy="2554287"/>
          </a:xfrm>
          <a:custGeom>
            <a:avLst/>
            <a:gdLst>
              <a:gd name="T0" fmla="*/ 0 w 3456"/>
              <a:gd name="T1" fmla="*/ 1344 h 1344"/>
              <a:gd name="T2" fmla="*/ 1728 w 3456"/>
              <a:gd name="T3" fmla="*/ 0 h 1344"/>
              <a:gd name="T4" fmla="*/ 3456 w 3456"/>
              <a:gd name="T5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56" h="1344">
                <a:moveTo>
                  <a:pt x="0" y="1344"/>
                </a:moveTo>
                <a:cubicBezTo>
                  <a:pt x="576" y="672"/>
                  <a:pt x="1152" y="0"/>
                  <a:pt x="1728" y="0"/>
                </a:cubicBezTo>
                <a:cubicBezTo>
                  <a:pt x="2304" y="0"/>
                  <a:pt x="3168" y="1120"/>
                  <a:pt x="3456" y="134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57" name="Line 5"/>
          <p:cNvSpPr>
            <a:spLocks noChangeShapeType="1"/>
          </p:cNvSpPr>
          <p:nvPr/>
        </p:nvSpPr>
        <p:spPr bwMode="auto">
          <a:xfrm>
            <a:off x="4572000" y="33528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4267200" y="589410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25°C</a:t>
            </a:r>
          </a:p>
        </p:txBody>
      </p:sp>
      <p:sp>
        <p:nvSpPr>
          <p:cNvPr id="228361" name="Text Box 9"/>
          <p:cNvSpPr txBox="1">
            <a:spLocks noChangeArrowheads="1"/>
          </p:cNvSpPr>
          <p:nvPr/>
        </p:nvSpPr>
        <p:spPr bwMode="auto">
          <a:xfrm>
            <a:off x="5181600" y="2895600"/>
            <a:ext cx="1981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maximum water temperature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44878" y="4233990"/>
            <a:ext cx="1674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1889" y="6183868"/>
            <a:ext cx="1674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702550" y="589410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30°C</a:t>
            </a:r>
            <a:endParaRPr lang="en-US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838200" y="589410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20°C</a:t>
            </a:r>
            <a:endParaRPr lang="en-US" dirty="0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6057900" y="3505200"/>
            <a:ext cx="0" cy="2362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384604" y="2909887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dirty="0" smtClean="0"/>
              <a:t>Broad Diversity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78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1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64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-76200" y="274638"/>
            <a:ext cx="9144000" cy="1143000"/>
          </a:xfrm>
          <a:noFill/>
          <a:ln/>
        </p:spPr>
        <p:txBody>
          <a:bodyPr/>
          <a:lstStyle/>
          <a:p>
            <a:r>
              <a:rPr lang="en-US" sz="3600" b="1" dirty="0"/>
              <a:t>Potential for </a:t>
            </a:r>
            <a:r>
              <a:rPr lang="en-US" sz="3600" b="1" dirty="0" smtClean="0"/>
              <a:t>Adaptation within Species</a:t>
            </a:r>
            <a:endParaRPr lang="en-US" sz="3600" b="1" dirty="0"/>
          </a:p>
        </p:txBody>
      </p:sp>
      <p:sp>
        <p:nvSpPr>
          <p:cNvPr id="22835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Upper Thermal </a:t>
            </a:r>
            <a:r>
              <a:rPr lang="en-US" dirty="0"/>
              <a:t>Tolerance</a:t>
            </a:r>
          </a:p>
        </p:txBody>
      </p:sp>
      <p:sp>
        <p:nvSpPr>
          <p:cNvPr id="228355" name="Line 3"/>
          <p:cNvSpPr>
            <a:spLocks noChangeShapeType="1"/>
          </p:cNvSpPr>
          <p:nvPr/>
        </p:nvSpPr>
        <p:spPr bwMode="auto">
          <a:xfrm>
            <a:off x="728663" y="5867400"/>
            <a:ext cx="773588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57" name="Line 5"/>
          <p:cNvSpPr>
            <a:spLocks noChangeShapeType="1"/>
          </p:cNvSpPr>
          <p:nvPr/>
        </p:nvSpPr>
        <p:spPr bwMode="auto">
          <a:xfrm>
            <a:off x="4572000" y="33528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4267200" y="589410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25°C</a:t>
            </a:r>
          </a:p>
        </p:txBody>
      </p:sp>
      <p:sp>
        <p:nvSpPr>
          <p:cNvPr id="228359" name="AutoShape 7"/>
          <p:cNvSpPr>
            <a:spLocks noChangeArrowheads="1"/>
          </p:cNvSpPr>
          <p:nvPr/>
        </p:nvSpPr>
        <p:spPr bwMode="auto">
          <a:xfrm>
            <a:off x="4648200" y="35052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1" name="Text Box 9"/>
          <p:cNvSpPr txBox="1">
            <a:spLocks noChangeArrowheads="1"/>
          </p:cNvSpPr>
          <p:nvPr/>
        </p:nvSpPr>
        <p:spPr bwMode="auto">
          <a:xfrm>
            <a:off x="4648200" y="32004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Warm</a:t>
            </a: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3352800" y="25146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dirty="0"/>
              <a:t>Directional Selection</a:t>
            </a:r>
          </a:p>
        </p:txBody>
      </p:sp>
      <p:sp>
        <p:nvSpPr>
          <p:cNvPr id="228365" name="Freeform 13"/>
          <p:cNvSpPr>
            <a:spLocks/>
          </p:cNvSpPr>
          <p:nvPr/>
        </p:nvSpPr>
        <p:spPr bwMode="auto">
          <a:xfrm>
            <a:off x="4114800" y="3465513"/>
            <a:ext cx="3886200" cy="2401887"/>
          </a:xfrm>
          <a:custGeom>
            <a:avLst/>
            <a:gdLst>
              <a:gd name="T0" fmla="*/ 0 w 3456"/>
              <a:gd name="T1" fmla="*/ 1344 h 1344"/>
              <a:gd name="T2" fmla="*/ 1728 w 3456"/>
              <a:gd name="T3" fmla="*/ 0 h 1344"/>
              <a:gd name="T4" fmla="*/ 3456 w 3456"/>
              <a:gd name="T5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56" h="1344">
                <a:moveTo>
                  <a:pt x="0" y="1344"/>
                </a:moveTo>
                <a:cubicBezTo>
                  <a:pt x="576" y="672"/>
                  <a:pt x="1152" y="0"/>
                  <a:pt x="1728" y="0"/>
                </a:cubicBezTo>
                <a:cubicBezTo>
                  <a:pt x="2304" y="0"/>
                  <a:pt x="3168" y="1120"/>
                  <a:pt x="3456" y="134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6200000">
            <a:off x="44878" y="4233990"/>
            <a:ext cx="1674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1889" y="6183868"/>
            <a:ext cx="1674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702550" y="589410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30°C</a:t>
            </a:r>
            <a:endParaRPr lang="en-US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838200" y="589410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20°C</a:t>
            </a:r>
            <a:endParaRPr lang="en-US" dirty="0"/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6057900" y="3505200"/>
            <a:ext cx="0" cy="2362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64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-76200" y="274638"/>
            <a:ext cx="9144000" cy="1143000"/>
          </a:xfrm>
          <a:noFill/>
          <a:ln/>
        </p:spPr>
        <p:txBody>
          <a:bodyPr/>
          <a:lstStyle/>
          <a:p>
            <a:r>
              <a:rPr lang="en-US" sz="3600" b="1" dirty="0"/>
              <a:t>Potential for </a:t>
            </a:r>
            <a:r>
              <a:rPr lang="en-US" sz="3600" b="1" dirty="0" smtClean="0"/>
              <a:t>Adaptation within Species</a:t>
            </a:r>
            <a:endParaRPr lang="en-US" sz="3600" b="1" dirty="0"/>
          </a:p>
        </p:txBody>
      </p:sp>
      <p:sp>
        <p:nvSpPr>
          <p:cNvPr id="22835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Upper Thermal </a:t>
            </a:r>
            <a:r>
              <a:rPr lang="en-US" dirty="0"/>
              <a:t>Tolerance</a:t>
            </a:r>
          </a:p>
        </p:txBody>
      </p:sp>
      <p:sp>
        <p:nvSpPr>
          <p:cNvPr id="228355" name="Line 3"/>
          <p:cNvSpPr>
            <a:spLocks noChangeShapeType="1"/>
          </p:cNvSpPr>
          <p:nvPr/>
        </p:nvSpPr>
        <p:spPr bwMode="auto">
          <a:xfrm>
            <a:off x="728663" y="5867400"/>
            <a:ext cx="773588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56" name="Freeform 4"/>
          <p:cNvSpPr>
            <a:spLocks/>
          </p:cNvSpPr>
          <p:nvPr/>
        </p:nvSpPr>
        <p:spPr bwMode="auto">
          <a:xfrm>
            <a:off x="3429000" y="2590801"/>
            <a:ext cx="2286000" cy="3276600"/>
          </a:xfrm>
          <a:custGeom>
            <a:avLst/>
            <a:gdLst>
              <a:gd name="T0" fmla="*/ 0 w 3456"/>
              <a:gd name="T1" fmla="*/ 1344 h 1344"/>
              <a:gd name="T2" fmla="*/ 1728 w 3456"/>
              <a:gd name="T3" fmla="*/ 0 h 1344"/>
              <a:gd name="T4" fmla="*/ 3456 w 3456"/>
              <a:gd name="T5" fmla="*/ 1344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56" h="1344">
                <a:moveTo>
                  <a:pt x="0" y="1344"/>
                </a:moveTo>
                <a:cubicBezTo>
                  <a:pt x="576" y="672"/>
                  <a:pt x="1152" y="0"/>
                  <a:pt x="1728" y="0"/>
                </a:cubicBezTo>
                <a:cubicBezTo>
                  <a:pt x="2304" y="0"/>
                  <a:pt x="3168" y="1120"/>
                  <a:pt x="3456" y="134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57" name="Line 5"/>
          <p:cNvSpPr>
            <a:spLocks noChangeShapeType="1"/>
          </p:cNvSpPr>
          <p:nvPr/>
        </p:nvSpPr>
        <p:spPr bwMode="auto">
          <a:xfrm>
            <a:off x="4572000" y="2590801"/>
            <a:ext cx="0" cy="327659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4267200" y="58674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25°C</a:t>
            </a:r>
          </a:p>
        </p:txBody>
      </p:sp>
      <p:sp>
        <p:nvSpPr>
          <p:cNvPr id="228359" name="AutoShape 7"/>
          <p:cNvSpPr>
            <a:spLocks noChangeArrowheads="1"/>
          </p:cNvSpPr>
          <p:nvPr/>
        </p:nvSpPr>
        <p:spPr bwMode="auto">
          <a:xfrm>
            <a:off x="4648200" y="35052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5273868" y="3052961"/>
            <a:ext cx="156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dirty="0" smtClean="0"/>
              <a:t>Extirpation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44878" y="4233990"/>
            <a:ext cx="1674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1889" y="6183868"/>
            <a:ext cx="1674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6057900" y="3505200"/>
            <a:ext cx="0" cy="2362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7400" y="346486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702550" y="589410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30°C</a:t>
            </a:r>
            <a:endParaRPr lang="en-US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838200" y="589410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20°C</a:t>
            </a:r>
            <a:endParaRPr lang="en-US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505200" y="21336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dirty="0" smtClean="0"/>
              <a:t>Narrow Diversity</a:t>
            </a:r>
            <a:endParaRPr lang="en-US" sz="2000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181600" y="2895600"/>
            <a:ext cx="1981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maximum water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9" grpId="0" animBg="1"/>
      <p:bldP spid="228363" grpId="0"/>
      <p:bldP spid="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b="1" dirty="0" smtClean="0"/>
              <a:t>Velocity of Climate Change </a:t>
            </a:r>
            <a:r>
              <a:rPr lang="en-US" b="1" i="1" dirty="0" smtClean="0"/>
              <a:t>vs. </a:t>
            </a:r>
            <a:r>
              <a:rPr lang="en-US" b="1" dirty="0" smtClean="0"/>
              <a:t>Rate of Evolution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r>
              <a:rPr lang="en-US" sz="2800" dirty="0" smtClean="0"/>
              <a:t>Stream slope has a dominant influence on velocity of climate change (Isaak and </a:t>
            </a:r>
            <a:r>
              <a:rPr lang="en-US" sz="2800" dirty="0" err="1" smtClean="0"/>
              <a:t>Rieman</a:t>
            </a:r>
            <a:r>
              <a:rPr lang="en-US" sz="2800" dirty="0" smtClean="0"/>
              <a:t> (2012)</a:t>
            </a:r>
          </a:p>
          <a:p>
            <a:pPr lvl="1"/>
            <a:r>
              <a:rPr lang="en-US" sz="2400" dirty="0" smtClean="0"/>
              <a:t>Rapid velocity of climate change for lower slope streams</a:t>
            </a:r>
          </a:p>
          <a:p>
            <a:r>
              <a:rPr lang="en-US" sz="2800" dirty="0" smtClean="0"/>
              <a:t>Fish </a:t>
            </a:r>
            <a:r>
              <a:rPr lang="en-US" sz="2800" dirty="0"/>
              <a:t>populations </a:t>
            </a:r>
            <a:r>
              <a:rPr lang="en-US" sz="2800" dirty="0" smtClean="0"/>
              <a:t>in low gradient streams with </a:t>
            </a:r>
            <a:r>
              <a:rPr lang="en-US" sz="2800" dirty="0"/>
              <a:t>thermal constraints are likely to be the first and most heavily impacted by climate </a:t>
            </a:r>
            <a:r>
              <a:rPr lang="en-US" sz="2800" dirty="0" smtClean="0"/>
              <a:t>warming</a:t>
            </a:r>
          </a:p>
          <a:p>
            <a:r>
              <a:rPr lang="en-US" sz="2800" dirty="0" smtClean="0"/>
              <a:t>If limited dispersal opportunities, can fish evolve at a rate to keep up with velocity of climate change?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76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25|7.1|10.8|9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C89630A6C4846ADA0BD25D00FE65C" ma:contentTypeVersion="7" ma:contentTypeDescription="Create a new document." ma:contentTypeScope="" ma:versionID="32dc13616177477f21a8652ac70b23a8">
  <xsd:schema xmlns:xsd="http://www.w3.org/2001/XMLSchema" xmlns:xs="http://www.w3.org/2001/XMLSchema" xmlns:p="http://schemas.microsoft.com/office/2006/metadata/properties" xmlns:ns2="5bcb021d-39f9-4bc2-8c89-a74bfaaa0c2e" targetNamespace="http://schemas.microsoft.com/office/2006/metadata/properties" ma:root="true" ma:fieldsID="cc30942dde0ed23e2cdbea14725327e2" ns2:_="">
    <xsd:import namespace="5bcb021d-39f9-4bc2-8c89-a74bfaaa0c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b021d-39f9-4bc2-8c89-a74bfaaa0c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0A47C6-397F-4E5B-AB18-010BA3C80B2A}"/>
</file>

<file path=customXml/itemProps2.xml><?xml version="1.0" encoding="utf-8"?>
<ds:datastoreItem xmlns:ds="http://schemas.openxmlformats.org/officeDocument/2006/customXml" ds:itemID="{0F00E716-BD22-44CA-B2E4-59A426965D51}"/>
</file>

<file path=customXml/itemProps3.xml><?xml version="1.0" encoding="utf-8"?>
<ds:datastoreItem xmlns:ds="http://schemas.openxmlformats.org/officeDocument/2006/customXml" ds:itemID="{DD672393-CE60-4749-B977-BC0A64C0489E}"/>
</file>

<file path=docProps/app.xml><?xml version="1.0" encoding="utf-8"?>
<Properties xmlns="http://schemas.openxmlformats.org/officeDocument/2006/extended-properties" xmlns:vt="http://schemas.openxmlformats.org/officeDocument/2006/docPropsVTypes">
  <TotalTime>86452</TotalTime>
  <Words>818</Words>
  <Application>Microsoft Office PowerPoint</Application>
  <PresentationFormat>On-screen Show (4:3)</PresentationFormat>
  <Paragraphs>244</Paragraphs>
  <Slides>24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Microsoft YaHei</vt:lpstr>
      <vt:lpstr>宋体</vt:lpstr>
      <vt:lpstr>Arial</vt:lpstr>
      <vt:lpstr>Calibri</vt:lpstr>
      <vt:lpstr>Times New Roman</vt:lpstr>
      <vt:lpstr>Wingdings</vt:lpstr>
      <vt:lpstr>Default Design</vt:lpstr>
      <vt:lpstr>SPW 10.0 Graph</vt:lpstr>
      <vt:lpstr>Adaptation of Salmonids to Climate Change </vt:lpstr>
      <vt:lpstr>PowerPoint Presentation</vt:lpstr>
      <vt:lpstr>PowerPoint Presentation</vt:lpstr>
      <vt:lpstr>Climate Change and Impacts to Fish</vt:lpstr>
      <vt:lpstr>If habitat is unsuitable:</vt:lpstr>
      <vt:lpstr>Potential for Adaptation within Species</vt:lpstr>
      <vt:lpstr>Potential for Adaptation within Species</vt:lpstr>
      <vt:lpstr>Potential for Adaptation within Species</vt:lpstr>
      <vt:lpstr>Velocity of Climate Change vs. Rate of Evolution</vt:lpstr>
      <vt:lpstr>Native Trout Species of Concern</vt:lpstr>
      <vt:lpstr>PowerPoint Presentation</vt:lpstr>
      <vt:lpstr>Redband Trout Environments</vt:lpstr>
      <vt:lpstr>Habitat Differences</vt:lpstr>
      <vt:lpstr>Less Oxygen in Warm Water</vt:lpstr>
      <vt:lpstr>Evidence for Adaptation</vt:lpstr>
      <vt:lpstr>PowerPoint Presentation</vt:lpstr>
      <vt:lpstr>Heart Rate in Redband Trout</vt:lpstr>
      <vt:lpstr>Heat Shock Protein (HSP) Gene Expression</vt:lpstr>
      <vt:lpstr>Overall Gene Expression</vt:lpstr>
      <vt:lpstr>DNA Markers Associated with Survival under Heat Stress</vt:lpstr>
      <vt:lpstr>Summary of Adaptation</vt:lpstr>
      <vt:lpstr>Long-term Objective</vt:lpstr>
      <vt:lpstr>Acknowledgements</vt:lpstr>
      <vt:lpstr>PowerPoint Presentation</vt:lpstr>
    </vt:vector>
  </TitlesOfParts>
  <Company>CRITFC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Heat Shock Proteins</dc:title>
  <dc:creator>Shawn Narum</dc:creator>
  <cp:lastModifiedBy>Susan Rose Wotkyns</cp:lastModifiedBy>
  <cp:revision>234</cp:revision>
  <dcterms:created xsi:type="dcterms:W3CDTF">2009-02-24T23:05:01Z</dcterms:created>
  <dcterms:modified xsi:type="dcterms:W3CDTF">2015-02-23T16:41:49Z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0x010100B78C89630A6C4846ADA0BD25D00FE65C</vt:lpwstr>
  </property>
</Properties>
</file>